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92" r:id="rId2"/>
    <p:sldId id="320" r:id="rId3"/>
    <p:sldId id="297" r:id="rId4"/>
    <p:sldId id="312" r:id="rId5"/>
    <p:sldId id="296" r:id="rId6"/>
    <p:sldId id="298" r:id="rId7"/>
    <p:sldId id="323" r:id="rId8"/>
    <p:sldId id="321" r:id="rId9"/>
    <p:sldId id="313" r:id="rId10"/>
    <p:sldId id="322" r:id="rId11"/>
    <p:sldId id="314" r:id="rId12"/>
    <p:sldId id="324" r:id="rId13"/>
    <p:sldId id="325" r:id="rId14"/>
    <p:sldId id="326" r:id="rId15"/>
    <p:sldId id="348" r:id="rId16"/>
    <p:sldId id="327" r:id="rId17"/>
    <p:sldId id="347" r:id="rId18"/>
    <p:sldId id="328" r:id="rId19"/>
    <p:sldId id="344" r:id="rId20"/>
    <p:sldId id="345" r:id="rId21"/>
    <p:sldId id="329" r:id="rId22"/>
    <p:sldId id="330" r:id="rId23"/>
    <p:sldId id="338" r:id="rId24"/>
    <p:sldId id="339" r:id="rId25"/>
    <p:sldId id="340" r:id="rId26"/>
    <p:sldId id="342" r:id="rId27"/>
    <p:sldId id="343" r:id="rId28"/>
    <p:sldId id="346" r:id="rId29"/>
    <p:sldId id="331" r:id="rId30"/>
    <p:sldId id="332" r:id="rId31"/>
    <p:sldId id="333" r:id="rId32"/>
  </p:sldIdLst>
  <p:sldSz cx="9144000" cy="6858000" type="screen4x3"/>
  <p:notesSz cx="6858000" cy="9144000"/>
  <p:defaultTextStyle>
    <a:lvl1pPr marL="0" algn="l" rtl="0" latinLnBrk="0">
      <a:defRPr sz="1800" kern="1200">
        <a:solidFill>
          <a:schemeClr val="tx1"/>
        </a:solidFill>
        <a:latin typeface="+mn-lt"/>
        <a:ea typeface="+mn-ea"/>
        <a:cs typeface="+mn-cs"/>
      </a:defRPr>
    </a:lvl1pPr>
    <a:lvl2pPr marL="457200" algn="l" rtl="0" latinLnBrk="0">
      <a:defRPr sz="1800" kern="1200">
        <a:solidFill>
          <a:schemeClr val="tx1"/>
        </a:solidFill>
        <a:latin typeface="+mn-lt"/>
        <a:ea typeface="+mn-ea"/>
        <a:cs typeface="+mn-cs"/>
      </a:defRPr>
    </a:lvl2pPr>
    <a:lvl3pPr marL="914400" algn="l" rtl="0" latinLnBrk="0">
      <a:defRPr sz="1800" kern="1200">
        <a:solidFill>
          <a:schemeClr val="tx1"/>
        </a:solidFill>
        <a:latin typeface="+mn-lt"/>
        <a:ea typeface="+mn-ea"/>
        <a:cs typeface="+mn-cs"/>
      </a:defRPr>
    </a:lvl3pPr>
    <a:lvl4pPr marL="1371600" algn="l" rtl="0" latinLnBrk="0">
      <a:defRPr sz="1800" kern="1200">
        <a:solidFill>
          <a:schemeClr val="tx1"/>
        </a:solidFill>
        <a:latin typeface="+mn-lt"/>
        <a:ea typeface="+mn-ea"/>
        <a:cs typeface="+mn-cs"/>
      </a:defRPr>
    </a:lvl4pPr>
    <a:lvl5pPr marL="1828800" algn="l" rtl="0" latinLnBrk="0">
      <a:defRPr sz="1800" kern="1200">
        <a:solidFill>
          <a:schemeClr val="tx1"/>
        </a:solidFill>
        <a:latin typeface="+mn-lt"/>
        <a:ea typeface="+mn-ea"/>
        <a:cs typeface="+mn-cs"/>
      </a:defRPr>
    </a:lvl5pPr>
    <a:lvl6pPr marL="2286000" algn="l" rtl="0" latinLnBrk="0">
      <a:defRPr sz="1800" kern="1200">
        <a:solidFill>
          <a:schemeClr val="tx1"/>
        </a:solidFill>
        <a:latin typeface="+mn-lt"/>
        <a:ea typeface="+mn-ea"/>
        <a:cs typeface="+mn-cs"/>
      </a:defRPr>
    </a:lvl6pPr>
    <a:lvl7pPr marL="2743200" algn="l" rtl="0" latinLnBrk="0">
      <a:defRPr sz="1800" kern="1200">
        <a:solidFill>
          <a:schemeClr val="tx1"/>
        </a:solidFill>
        <a:latin typeface="+mn-lt"/>
        <a:ea typeface="+mn-ea"/>
        <a:cs typeface="+mn-cs"/>
      </a:defRPr>
    </a:lvl7pPr>
    <a:lvl8pPr marL="3200400" algn="l" rtl="0" latinLnBrk="0">
      <a:defRPr sz="1800" kern="1200">
        <a:solidFill>
          <a:schemeClr val="tx1"/>
        </a:solidFill>
        <a:latin typeface="+mn-lt"/>
        <a:ea typeface="+mn-ea"/>
        <a:cs typeface="+mn-cs"/>
      </a:defRPr>
    </a:lvl8pPr>
    <a:lvl9pPr marL="3657600" algn="l" rtl="0" latinLnBrk="0">
      <a:defRPr sz="1800" kern="1200">
        <a:solidFill>
          <a:schemeClr val="tx1"/>
        </a:solidFill>
        <a:latin typeface="+mn-lt"/>
        <a:ea typeface="+mn-ea"/>
        <a:cs typeface="+mn-cs"/>
      </a:defRPr>
    </a:lvl9pPr>
    <a:extLst/>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7777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seCell>
      <a:tcStyle>
        <a:tcBdr/>
      </a:tcStyle>
    </a:seCell>
    <a:swCell>
      <a:tcStyle>
        <a:tcBdr/>
      </a:tcStyle>
    </a:swCell>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neCell>
      <a:tcStyle>
        <a:tcBdr/>
      </a:tcStyle>
    </a:neCell>
    <a:nwCell>
      <a:tcStyle>
        <a:tcBdr/>
      </a:tcStyle>
    </a:nw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seCell>
      <a:tcStyle>
        <a:tcBdr/>
      </a:tcStyle>
    </a:seCell>
    <a:swCell>
      <a:tcStyle>
        <a:tcBdr/>
      </a:tcStyle>
    </a:swCell>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neCell>
      <a:tcStyle>
        <a:tcBdr/>
      </a:tcStyle>
    </a:neCell>
    <a:nwCell>
      <a:tcStyle>
        <a:tcBdr/>
      </a:tcStyle>
    </a:nw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2H>
      <a:tcStyle>
        <a:tcBdr/>
      </a:tcStyle>
    </a:band2H>
    <a:band1V>
      <a:tcStyle>
        <a:tcBdr/>
        <a:fill>
          <a:solidFill>
            <a:schemeClr val="lt1">
              <a:alpha val="20000"/>
            </a:schemeClr>
          </a:solidFill>
        </a:fill>
      </a:tcStyle>
    </a:band1V>
    <a:band2V>
      <a:tcStyle>
        <a:tcBdr/>
      </a:tcStyle>
    </a:band2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nwCell>
      <a:tcStyle>
        <a:tcBdr/>
      </a:tcStyle>
    </a:nw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2H>
      <a:tcStyle>
        <a:tcBdr/>
      </a:tcStyle>
    </a:band2H>
    <a:band1V>
      <a:tcStyle>
        <a:tcBdr/>
        <a:fill>
          <a:solidFill>
            <a:schemeClr val="lt1">
              <a:alpha val="20000"/>
            </a:schemeClr>
          </a:solidFill>
        </a:fill>
      </a:tcStyle>
    </a:band1V>
    <a:band2V>
      <a:tcStyle>
        <a:tcBdr/>
      </a:tcStyle>
    </a:band2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nwCell>
      <a:tcStyle>
        <a:tcBdr/>
      </a:tcStyle>
    </a:nwCell>
  </a:tblStyle>
  <a:tblStyle styleId="{5C22544A-7EE6-4342-B048-85BDC9FD1C3A}" styleName="Medium Style 2 - Accent 1">
    <a:wholeTbl>
      <a:tcTxStyle>
        <a:fontRef idx="minor">
          <a:scrgbClr r="0" g="0" b="0"/>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fontRef idx="minor">
          <a:scrgbClr r="0" g="0" b="0"/>
        </a:fontRef>
        <a:schemeClr val="lt1"/>
      </a:tcTxStyle>
      <a:tcStyle>
        <a:tcBdr>
          <a:top>
            <a:ln w="38100" cmpd="sng">
              <a:solidFill>
                <a:schemeClr val="lt1"/>
              </a:solidFill>
            </a:ln>
          </a:top>
        </a:tcBdr>
        <a:fill>
          <a:solidFill>
            <a:schemeClr val="accent1"/>
          </a:solidFill>
        </a:fill>
      </a:tcStyle>
    </a:lastRow>
    <a:seCell>
      <a:tcStyle>
        <a:tcBdr/>
      </a:tcStyle>
    </a:seCell>
    <a:swCell>
      <a:tcStyle>
        <a:tcBdr/>
      </a:tcStyle>
    </a:swCell>
    <a:firstRow>
      <a:tcTxStyle b="on">
        <a:fontRef idx="minor">
          <a:scrgbClr r="0" g="0" b="0"/>
        </a:fontRef>
        <a:schemeClr val="lt1"/>
      </a:tcTxStyle>
      <a:tcStyle>
        <a:tcBdr>
          <a:bottom>
            <a:ln w="38100" cmpd="sng">
              <a:solidFill>
                <a:schemeClr val="lt1"/>
              </a:solidFill>
            </a:ln>
          </a:bottom>
        </a:tcBdr>
        <a:fill>
          <a:solidFill>
            <a:schemeClr val="accent1"/>
          </a:solidFill>
        </a:fill>
      </a:tcStyle>
    </a:firstRow>
    <a:neCell>
      <a:tcStyle>
        <a:tcBdr/>
      </a:tcStyle>
    </a:neCell>
    <a:nwCell>
      <a:tcStyle>
        <a:tcBdr/>
      </a:tcStyle>
    </a:nw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2H>
      <a:tcStyle>
        <a:tcBdr/>
      </a:tcStyle>
    </a:band2H>
    <a:band1V>
      <a:tcStyle>
        <a:tcBdr/>
        <a:fill>
          <a:solidFill>
            <a:schemeClr val="lt1">
              <a:alpha val="20000"/>
            </a:schemeClr>
          </a:solidFill>
        </a:fill>
      </a:tcStyle>
    </a:band1V>
    <a:band2V>
      <a:tcStyle>
        <a:tcBdr/>
      </a:tcStyle>
    </a:band2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nwCell>
      <a:tcStyle>
        <a:tcBdr/>
      </a:tcStyle>
    </a:nw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seCell>
      <a:tcStyle>
        <a:tcBdr/>
      </a:tcStyle>
    </a:seCell>
    <a:swCell>
      <a:tcStyle>
        <a:tcBdr/>
      </a:tcStyle>
    </a:swCell>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neCell>
      <a:tcStyle>
        <a:tcBdr/>
      </a:tcStyle>
    </a:neCell>
    <a:nwCell>
      <a:tcStyle>
        <a:tcBdr/>
      </a:tcStyle>
    </a:nwCel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67" autoAdjust="0"/>
    <p:restoredTop sz="91774" autoAdjust="0"/>
  </p:normalViewPr>
  <p:slideViewPr>
    <p:cSldViewPr>
      <p:cViewPr>
        <p:scale>
          <a:sx n="125" d="100"/>
          <a:sy n="125" d="100"/>
        </p:scale>
        <p:origin x="-2272"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printerSettings" Target="printerSettings/printerSettings1.bin"/><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 Id="rId39"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rtlCol="0"/>
          <a:lstStyle>
            <a:lvl1pPr algn="l">
              <a:defRPr sz="1200"/>
            </a:lvl1pPr>
            <a:extLst/>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rtlCol="0"/>
          <a:lstStyle>
            <a:lvl1pPr algn="r">
              <a:defRPr sz="1200"/>
            </a:lvl1pPr>
            <a:extLst/>
          </a:lstStyle>
          <a:p>
            <a:fld id="{C238408C-6839-46EE-8131-EDA75C487F2E}" type="datetimeFigureOut">
              <a:rPr lang="en-US" smtClean="0"/>
              <a:pPr/>
              <a:t>7/9/18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rtlCol="0" anchor="b"/>
          <a:lstStyle>
            <a:lvl1pPr algn="l">
              <a:defRPr sz="1200"/>
            </a:lvl1pPr>
            <a:extLst/>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rtlCol="0" anchor="b"/>
          <a:lstStyle>
            <a:lvl1pPr algn="r">
              <a:defRPr sz="1200"/>
            </a:lvl1pPr>
            <a:extLst/>
          </a:lstStyle>
          <a:p>
            <a:fld id="{87D77045-401A-4D5E-BFE3-54C21A8A6634}" type="slidenum">
              <a:rPr lang="en-US" smtClean="0"/>
              <a:pPr/>
              <a:t>‹#›</a:t>
            </a:fld>
            <a:endParaRPr lang="en-US"/>
          </a:p>
        </p:txBody>
      </p:sp>
    </p:spTree>
    <p:extLst>
      <p:ext uri="{BB962C8B-B14F-4D97-AF65-F5344CB8AC3E}">
        <p14:creationId xmlns:p14="http://schemas.microsoft.com/office/powerpoint/2010/main" val="2903008461"/>
      </p:ext>
    </p:extLst>
  </p:cSld>
  <p:clrMap bg1="lt1" tx1="dk1" bg2="lt2" tx2="dk2" accent1="accent1" accent2="accent2" accent3="accent3" accent4="accent4" accent5="accent5" accent6="accent6" hlink="hlink" folHlink="folHlink"/>
  <p:notesStyle>
    <a:lvl1pPr marL="0" algn="l" rtl="0">
      <a:defRPr sz="1200" kern="1200">
        <a:solidFill>
          <a:schemeClr val="tx1"/>
        </a:solidFill>
        <a:latin typeface="+mn-lt"/>
        <a:ea typeface="+mn-ea"/>
        <a:cs typeface="+mn-cs"/>
      </a:defRPr>
    </a:lvl1pPr>
    <a:lvl2pPr marL="457200" algn="l" rtl="0">
      <a:defRPr sz="1200" kern="1200">
        <a:solidFill>
          <a:schemeClr val="tx1"/>
        </a:solidFill>
        <a:latin typeface="+mn-lt"/>
        <a:ea typeface="+mn-ea"/>
        <a:cs typeface="+mn-cs"/>
      </a:defRPr>
    </a:lvl2pPr>
    <a:lvl3pPr marL="914400" algn="l" rtl="0">
      <a:defRPr sz="1200" kern="1200">
        <a:solidFill>
          <a:schemeClr val="tx1"/>
        </a:solidFill>
        <a:latin typeface="+mn-lt"/>
        <a:ea typeface="+mn-ea"/>
        <a:cs typeface="+mn-cs"/>
      </a:defRPr>
    </a:lvl3pPr>
    <a:lvl4pPr marL="1371600" algn="l" rtl="0">
      <a:defRPr sz="1200" kern="1200">
        <a:solidFill>
          <a:schemeClr val="tx1"/>
        </a:solidFill>
        <a:latin typeface="+mn-lt"/>
        <a:ea typeface="+mn-ea"/>
        <a:cs typeface="+mn-cs"/>
      </a:defRPr>
    </a:lvl4pPr>
    <a:lvl5pPr marL="1828800" algn="l" rtl="0">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a:extLst/>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82312C91-A626-44BD-9D80-3624C0792878}"/>
              </a:ext>
            </a:extLst>
          </p:cNvPr>
          <p:cNvSpPr/>
          <p:nvPr userDrawn="1"/>
        </p:nvSpPr>
        <p:spPr>
          <a:xfrm>
            <a:off x="0" y="2372264"/>
            <a:ext cx="9144000" cy="2113472"/>
          </a:xfrm>
          <a:prstGeom prst="rect">
            <a:avLst/>
          </a:prstGeom>
          <a:solidFill>
            <a:schemeClr val="bg2">
              <a:lumMod val="50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Date Placeholder 27"/>
          <p:cNvSpPr>
            <a:spLocks noGrp="1"/>
          </p:cNvSpPr>
          <p:nvPr>
            <p:ph type="dt" sz="half" idx="10"/>
          </p:nvPr>
        </p:nvSpPr>
        <p:spPr>
          <a:xfrm>
            <a:off x="6477000" y="6416675"/>
            <a:ext cx="2133600" cy="365125"/>
          </a:xfrm>
        </p:spPr>
        <p:txBody>
          <a:bodyPr/>
          <a:lstStyle>
            <a:lvl1pPr>
              <a:defRPr>
                <a:latin typeface="+mn-lt"/>
                <a:cs typeface="Arial" pitchFamily="34" charset="0"/>
              </a:defRPr>
            </a:lvl1pPr>
            <a:extLst/>
          </a:lstStyle>
          <a:p>
            <a:fld id="{743653DA-8BF4-4869-96FE-9BCF43372D46}" type="datetimeFigureOut">
              <a:rPr lang="en-US" smtClean="0"/>
              <a:pPr/>
              <a:t>7/9/18</a:t>
            </a:fld>
            <a:endParaRPr lang="en-US" dirty="0"/>
          </a:p>
        </p:txBody>
      </p:sp>
      <p:sp>
        <p:nvSpPr>
          <p:cNvPr id="17" name="Footer Placeholder 16"/>
          <p:cNvSpPr>
            <a:spLocks noGrp="1"/>
          </p:cNvSpPr>
          <p:nvPr>
            <p:ph type="ftr" sz="quarter" idx="11"/>
          </p:nvPr>
        </p:nvSpPr>
        <p:spPr>
          <a:xfrm>
            <a:off x="914400" y="6416675"/>
            <a:ext cx="5562600" cy="365125"/>
          </a:xfrm>
        </p:spPr>
        <p:txBody>
          <a:bodyPr/>
          <a:lstStyle/>
          <a:p>
            <a:endParaRPr lang="en-US" dirty="0"/>
          </a:p>
        </p:txBody>
      </p:sp>
      <p:sp>
        <p:nvSpPr>
          <p:cNvPr id="29" name="Slide Number Placeholder 28"/>
          <p:cNvSpPr>
            <a:spLocks noGrp="1"/>
          </p:cNvSpPr>
          <p:nvPr>
            <p:ph type="sldNum" sz="quarter" idx="12"/>
          </p:nvPr>
        </p:nvSpPr>
        <p:spPr>
          <a:xfrm>
            <a:off x="8610600" y="6416675"/>
            <a:ext cx="457200" cy="365125"/>
          </a:xfrm>
        </p:spPr>
        <p:txBody>
          <a:bodyPr/>
          <a:lstStyle/>
          <a:p>
            <a:fld id="{72AC53DF-4216-466D-99A7-94400E6C2A25}" type="slidenum">
              <a:rPr lang="en-US" smtClean="0"/>
              <a:pPr/>
              <a:t>‹#›</a:t>
            </a:fld>
            <a:endParaRPr lang="en-US" dirty="0"/>
          </a:p>
        </p:txBody>
      </p:sp>
      <p:sp>
        <p:nvSpPr>
          <p:cNvPr id="8" name="Title 7"/>
          <p:cNvSpPr>
            <a:spLocks noGrp="1"/>
          </p:cNvSpPr>
          <p:nvPr>
            <p:ph type="ctrTitle" hasCustomPrompt="1"/>
          </p:nvPr>
        </p:nvSpPr>
        <p:spPr>
          <a:xfrm>
            <a:off x="533400" y="2819400"/>
            <a:ext cx="8153400" cy="691896"/>
          </a:xfrm>
        </p:spPr>
        <p:txBody>
          <a:bodyPr/>
          <a:lstStyle>
            <a:lvl1pPr marR="9144" algn="ctr">
              <a:defRPr sz="3800" cap="all" spc="0" baseline="0">
                <a:solidFill>
                  <a:schemeClr val="tx1"/>
                </a:solidFill>
                <a:latin typeface="+mj-lt"/>
                <a:cs typeface="Arial" pitchFamily="34" charset="0"/>
              </a:defRPr>
            </a:lvl1pPr>
            <a:extLst/>
          </a:lstStyle>
          <a:p>
            <a:r>
              <a:rPr lang="en-US" dirty="0"/>
              <a:t>Click to edit title style</a:t>
            </a:r>
          </a:p>
        </p:txBody>
      </p:sp>
      <p:sp>
        <p:nvSpPr>
          <p:cNvPr id="18" name="Text Placeholder 2">
            <a:extLst>
              <a:ext uri="{FF2B5EF4-FFF2-40B4-BE49-F238E27FC236}">
                <a16:creationId xmlns:a16="http://schemas.microsoft.com/office/drawing/2014/main" xmlns="" id="{38821DBD-8C89-4419-93B6-FC276602F951}"/>
              </a:ext>
            </a:extLst>
          </p:cNvPr>
          <p:cNvSpPr>
            <a:spLocks noGrp="1"/>
          </p:cNvSpPr>
          <p:nvPr>
            <p:ph type="body" idx="1" hasCustomPrompt="1"/>
          </p:nvPr>
        </p:nvSpPr>
        <p:spPr>
          <a:xfrm>
            <a:off x="457200" y="3638551"/>
            <a:ext cx="8229600" cy="639762"/>
          </a:xfrm>
        </p:spPr>
        <p:txBody>
          <a:bodyPr anchor="ctr"/>
          <a:lstStyle>
            <a:lvl1pPr marL="73152" indent="0" algn="ctr">
              <a:buNone/>
              <a:defRPr sz="2400" b="0">
                <a:solidFill>
                  <a:schemeClr val="accent2"/>
                </a:solidFill>
              </a:defRPr>
            </a:lvl1pPr>
            <a:lvl2pPr>
              <a:buNone/>
              <a:defRPr sz="2000" b="1"/>
            </a:lvl2pPr>
            <a:lvl3pPr>
              <a:buNone/>
              <a:defRPr sz="1800" b="1"/>
            </a:lvl3pPr>
            <a:lvl4pPr>
              <a:buNone/>
              <a:defRPr sz="1600" b="1"/>
            </a:lvl4pPr>
            <a:lvl5pPr>
              <a:buNone/>
              <a:defRPr sz="1600" b="1"/>
            </a:lvl5pPr>
            <a:extLst/>
          </a:lstStyle>
          <a:p>
            <a:pPr marL="0">
              <a:spcBef>
                <a:spcPts val="0"/>
              </a:spcBef>
            </a:pPr>
            <a:r>
              <a:rPr lang="en-US" dirty="0"/>
              <a:t>Your name, Your teacher’s name</a:t>
            </a:r>
          </a:p>
          <a:p>
            <a:pPr marL="0">
              <a:spcBef>
                <a:spcPts val="0"/>
              </a:spcBef>
            </a:pPr>
            <a:r>
              <a:rPr lang="en-US" dirty="0"/>
              <a:t>Your school</a:t>
            </a:r>
          </a:p>
        </p:txBody>
      </p:sp>
    </p:spTree>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609600"/>
          </a:xfrm>
        </p:spPr>
        <p:txBody>
          <a:bodyPr/>
          <a:lstStyle>
            <a:lvl1pPr algn="ctr">
              <a:defRPr b="0" cap="all" baseline="0">
                <a:solidFill>
                  <a:schemeClr val="tx1"/>
                </a:solidFill>
                <a:effectLst>
                  <a:outerShdw blurRad="38100" dist="38100" dir="2700000" algn="tl">
                    <a:srgbClr val="000000">
                      <a:alpha val="43137"/>
                    </a:srgbClr>
                  </a:outerShdw>
                </a:effectLst>
                <a:latin typeface="+mj-lt"/>
                <a:cs typeface="Arial" pitchFamily="34" charset="0"/>
              </a:defRPr>
            </a:lvl1pPr>
            <a:extLst/>
          </a:lstStyle>
          <a:p>
            <a:r>
              <a:rPr lang="en-US" smtClean="0"/>
              <a:t>Click to edit Master title style</a:t>
            </a:r>
            <a:endParaRPr lang="en-US" dirty="0"/>
          </a:p>
        </p:txBody>
      </p:sp>
      <p:sp>
        <p:nvSpPr>
          <p:cNvPr id="3" name="Content Placeholder 2"/>
          <p:cNvSpPr>
            <a:spLocks noGrp="1"/>
          </p:cNvSpPr>
          <p:nvPr>
            <p:ph idx="1"/>
          </p:nvPr>
        </p:nvSpPr>
        <p:spPr>
          <a:xfrm>
            <a:off x="685800" y="1600200"/>
            <a:ext cx="7772400" cy="4572000"/>
          </a:xfrm>
        </p:spPr>
        <p:txBody>
          <a:bodyPr/>
          <a:lstStyle>
            <a:lvl1pPr algn="ctr">
              <a:defRPr>
                <a:latin typeface="+mn-lt"/>
              </a:defRPr>
            </a:lvl1pPr>
            <a:lvl2pPr algn="ctr">
              <a:defRPr>
                <a:latin typeface="+mn-lt"/>
              </a:defRPr>
            </a:lvl2pPr>
            <a:lvl3pPr algn="ctr">
              <a:defRPr>
                <a:latin typeface="+mn-lt"/>
              </a:defRPr>
            </a:lvl3pPr>
            <a:lvl4pPr algn="ctr">
              <a:defRPr>
                <a:latin typeface="+mn-lt"/>
              </a:defRPr>
            </a:lvl4pPr>
            <a:lvl5pPr algn="ctr">
              <a:defRPr>
                <a:latin typeface="+mn-lt"/>
              </a:defRPr>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7129108-AC8D-4212-9283-60D9E99BF07A}" type="datetimeFigureOut">
              <a:rPr lang="en-US" smtClean="0"/>
              <a:pPr/>
              <a:t>7/9/18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AD93096-5B34-4342-9326-69289CEAE4C2}"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3352800"/>
            <a:ext cx="7772400" cy="1974059"/>
          </a:xfrm>
          <a:effectLst/>
        </p:spPr>
        <p:txBody>
          <a:bodyPr anchor="b">
            <a:scene3d>
              <a:camera prst="orthographicFront">
                <a:rot lat="0" lon="0" rev="0"/>
              </a:camera>
              <a:lightRig rig="contrasting" dir="t">
                <a:rot lat="0" lon="0" rev="7500000"/>
              </a:lightRig>
            </a:scene3d>
            <a:sp3d contourW="6350" prstMaterial="metal">
              <a:bevelT w="130810" h="31750" prst="relaxedInset"/>
              <a:contourClr>
                <a:schemeClr val="accent1">
                  <a:shade val="75000"/>
                </a:schemeClr>
              </a:contourClr>
            </a:sp3d>
          </a:bodyPr>
          <a:lstStyle>
            <a:lvl1pPr algn="l">
              <a:buNone/>
              <a:defRPr lang="en-US" sz="4000" b="1" cap="all" dirty="0">
                <a:ln/>
                <a:solidFill>
                  <a:schemeClr val="tx1"/>
                </a:solidFill>
                <a:effectLst/>
              </a:defRPr>
            </a:lvl1pPr>
            <a:extLst/>
          </a:lstStyle>
          <a:p>
            <a:r>
              <a:rPr lang="en-US" smtClean="0"/>
              <a:t>Click to edit Master title style</a:t>
            </a:r>
            <a:endParaRPr lang="en-US" dirty="0"/>
          </a:p>
        </p:txBody>
      </p:sp>
      <p:sp>
        <p:nvSpPr>
          <p:cNvPr id="3" name="Text Placeholder 2"/>
          <p:cNvSpPr>
            <a:spLocks noGrp="1"/>
          </p:cNvSpPr>
          <p:nvPr>
            <p:ph type="body" idx="1"/>
          </p:nvPr>
        </p:nvSpPr>
        <p:spPr>
          <a:xfrm>
            <a:off x="914400" y="5334000"/>
            <a:ext cx="7772400" cy="1052512"/>
          </a:xfrm>
        </p:spPr>
        <p:txBody>
          <a:bodyPr anchor="t"/>
          <a:lstStyle>
            <a:lvl1pPr marL="374904">
              <a:buNone/>
              <a:defRPr sz="20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4" name="Date Placeholder 3"/>
          <p:cNvSpPr>
            <a:spLocks noGrp="1"/>
          </p:cNvSpPr>
          <p:nvPr>
            <p:ph type="dt" sz="half" idx="10"/>
          </p:nvPr>
        </p:nvSpPr>
        <p:spPr/>
        <p:txBody>
          <a:bodyPr/>
          <a:lstStyle/>
          <a:p>
            <a:fld id="{B6DED3D3-6235-4F4C-B439-DF277FB555A7}" type="datetimeFigureOut">
              <a:rPr lang="en-US" smtClean="0"/>
              <a:pPr/>
              <a:t>7/9/18</a:t>
            </a:fld>
            <a:endParaRPr lang="en-US" dirty="0"/>
          </a:p>
        </p:txBody>
      </p:sp>
      <p:sp>
        <p:nvSpPr>
          <p:cNvPr id="5" name="Footer Placeholder 4"/>
          <p:cNvSpPr>
            <a:spLocks noGrp="1"/>
          </p:cNvSpPr>
          <p:nvPr>
            <p:ph type="ftr" sz="quarter" idx="11"/>
          </p:nvPr>
        </p:nvSpPr>
        <p:spPr>
          <a:xfrm>
            <a:off x="914400" y="6416675"/>
            <a:ext cx="5562600" cy="365125"/>
          </a:xfrm>
        </p:spPr>
        <p:txBody>
          <a:bodyPr/>
          <a:lstStyle/>
          <a:p>
            <a:endParaRPr lang="en-US" dirty="0"/>
          </a:p>
        </p:txBody>
      </p:sp>
      <p:sp>
        <p:nvSpPr>
          <p:cNvPr id="6" name="Slide Number Placeholder 5"/>
          <p:cNvSpPr>
            <a:spLocks noGrp="1"/>
          </p:cNvSpPr>
          <p:nvPr>
            <p:ph type="sldNum" sz="quarter" idx="12"/>
          </p:nvPr>
        </p:nvSpPr>
        <p:spPr/>
        <p:txBody>
          <a:bodyPr/>
          <a:lstStyle/>
          <a:p>
            <a:fld id="{1AD93096-5B34-4342-9326-69289CEAE4C2}"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118D2517-69F4-4EEB-BA9B-124035414E72}"/>
              </a:ext>
            </a:extLst>
          </p:cNvPr>
          <p:cNvSpPr/>
          <p:nvPr userDrawn="1"/>
        </p:nvSpPr>
        <p:spPr>
          <a:xfrm>
            <a:off x="0" y="0"/>
            <a:ext cx="9144000" cy="6858000"/>
          </a:xfrm>
          <a:prstGeom prst="rect">
            <a:avLst/>
          </a:prstGeom>
          <a:solidFill>
            <a:schemeClr val="tx2">
              <a:lumMod val="50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cap="all" baseline="0" dirty="0"/>
          </a:p>
        </p:txBody>
      </p:sp>
      <p:sp>
        <p:nvSpPr>
          <p:cNvPr id="2" name="Title 1"/>
          <p:cNvSpPr>
            <a:spLocks noGrp="1"/>
          </p:cNvSpPr>
          <p:nvPr>
            <p:ph type="title"/>
          </p:nvPr>
        </p:nvSpPr>
        <p:spPr>
          <a:xfrm>
            <a:off x="457200" y="438629"/>
            <a:ext cx="8229600" cy="586416"/>
          </a:xfrm>
        </p:spPr>
        <p:txBody>
          <a:bodyPr anchor="ctr"/>
          <a:lstStyle>
            <a:lvl1pPr>
              <a:defRPr>
                <a:solidFill>
                  <a:schemeClr val="bg2"/>
                </a:solidFill>
              </a:defRPr>
            </a:lvl1pPr>
            <a:extLst/>
          </a:lstStyle>
          <a:p>
            <a:r>
              <a:rPr lang="en-US" smtClean="0"/>
              <a:t>Click to edit Master title style</a:t>
            </a:r>
            <a:endParaRPr lang="en-US" dirty="0"/>
          </a:p>
        </p:txBody>
      </p:sp>
      <p:sp>
        <p:nvSpPr>
          <p:cNvPr id="3" name="Content Placeholder 2"/>
          <p:cNvSpPr>
            <a:spLocks noGrp="1"/>
          </p:cNvSpPr>
          <p:nvPr>
            <p:ph sz="half" idx="1"/>
          </p:nvPr>
        </p:nvSpPr>
        <p:spPr>
          <a:xfrm>
            <a:off x="464344" y="1371600"/>
            <a:ext cx="4038600" cy="4525963"/>
          </a:xfrm>
        </p:spPr>
        <p:txBody>
          <a:bodyPr/>
          <a:lstStyle>
            <a:lvl1pPr marL="0" indent="0">
              <a:buFontTx/>
              <a:buNone/>
              <a:defRPr sz="2000">
                <a:solidFill>
                  <a:schemeClr val="bg1"/>
                </a:solidFill>
              </a:defRPr>
            </a:lvl1pPr>
            <a:lvl2pPr>
              <a:defRPr sz="2400"/>
            </a:lvl2pPr>
            <a:lvl3pPr>
              <a:defRPr sz="2000"/>
            </a:lvl3pPr>
            <a:lvl4pPr>
              <a:defRPr sz="1800"/>
            </a:lvl4pPr>
            <a:lvl5pPr>
              <a:defRPr sz="1800"/>
            </a:lvl5pPr>
            <a:extLst/>
          </a:lstStyle>
          <a:p>
            <a:pPr lvl="0"/>
            <a:r>
              <a:rPr lang="en-US" smtClean="0"/>
              <a:t>Click to edit Master text styles</a:t>
            </a:r>
          </a:p>
        </p:txBody>
      </p:sp>
      <p:sp>
        <p:nvSpPr>
          <p:cNvPr id="4" name="Content Placeholder 3"/>
          <p:cNvSpPr>
            <a:spLocks noGrp="1"/>
          </p:cNvSpPr>
          <p:nvPr>
            <p:ph sz="half" idx="2"/>
          </p:nvPr>
        </p:nvSpPr>
        <p:spPr>
          <a:xfrm>
            <a:off x="4655344" y="1371600"/>
            <a:ext cx="4038600" cy="4525963"/>
          </a:xfr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lvl1pPr>
              <a:defRPr>
                <a:solidFill>
                  <a:schemeClr val="bg2"/>
                </a:solidFill>
              </a:defRPr>
            </a:lvl1pPr>
            <a:extLst/>
          </a:lstStyle>
          <a:p>
            <a:fld id="{3B5F1E3E-4B2F-4895-B65E-28B2E64F39F6}" type="datetimeFigureOut">
              <a:rPr lang="en-US" smtClean="0"/>
              <a:pPr/>
              <a:t>7/9/18</a:t>
            </a:fld>
            <a:endParaRPr lang="en-US" dirty="0"/>
          </a:p>
        </p:txBody>
      </p:sp>
      <p:sp>
        <p:nvSpPr>
          <p:cNvPr id="6" name="Footer Placeholder 5"/>
          <p:cNvSpPr>
            <a:spLocks noGrp="1"/>
          </p:cNvSpPr>
          <p:nvPr>
            <p:ph type="ftr" sz="quarter" idx="11"/>
          </p:nvPr>
        </p:nvSpPr>
        <p:spPr/>
        <p:txBody>
          <a:bodyPr/>
          <a:lstStyle>
            <a:lvl1pPr>
              <a:defRPr>
                <a:solidFill>
                  <a:schemeClr val="bg2"/>
                </a:solidFill>
              </a:defRPr>
            </a:lvl1pPr>
            <a:extLst/>
          </a:lstStyle>
          <a:p>
            <a:endParaRPr lang="en-US" dirty="0"/>
          </a:p>
        </p:txBody>
      </p:sp>
      <p:sp>
        <p:nvSpPr>
          <p:cNvPr id="7" name="Slide Number Placeholder 6"/>
          <p:cNvSpPr>
            <a:spLocks noGrp="1"/>
          </p:cNvSpPr>
          <p:nvPr>
            <p:ph type="sldNum" sz="quarter" idx="12"/>
          </p:nvPr>
        </p:nvSpPr>
        <p:spPr/>
        <p:txBody>
          <a:bodyPr/>
          <a:lstStyle>
            <a:lvl1pPr>
              <a:defRPr>
                <a:solidFill>
                  <a:schemeClr val="bg2"/>
                </a:solidFill>
              </a:defRPr>
            </a:lvl1pPr>
            <a:extLst/>
          </a:lstStyle>
          <a:p>
            <a:fld id="{1AD93096-5B34-4342-9326-69289CEAE4C2}"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1188" y="557308"/>
            <a:ext cx="7772400" cy="639762"/>
          </a:xfrm>
        </p:spPr>
        <p:txBody>
          <a:bodyPr anchor="t"/>
          <a:lstStyle>
            <a:lvl1pPr algn="ctr">
              <a:defRPr sz="3200">
                <a:solidFill>
                  <a:schemeClr val="tx1"/>
                </a:solidFill>
              </a:defRPr>
            </a:lvl1pPr>
            <a:extLst/>
          </a:lstStyle>
          <a:p>
            <a:r>
              <a:rPr lang="en-US" smtClean="0"/>
              <a:t>Click to edit Master title style</a:t>
            </a:r>
            <a:endParaRPr lang="en-US" dirty="0"/>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2"/>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3"/>
          </p:nvPr>
        </p:nvSpPr>
        <p:spPr>
          <a:xfrm>
            <a:off x="457200" y="2459037"/>
            <a:ext cx="4040188" cy="3959352"/>
          </a:xfr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3085435-8225-4333-BFFA-0096413F0D76}" type="datetimeFigureOut">
              <a:rPr lang="en-US" smtClean="0"/>
              <a:pPr/>
              <a:t>7/9/18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D93096-5B34-4342-9326-69289CEAE4C2}"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609600"/>
          </a:xfrm>
        </p:spPr>
        <p:txBody>
          <a:bodyPr/>
          <a:lstStyle>
            <a:lvl1pPr algn="ctr">
              <a:defRPr sz="3200" cap="none" baseline="0">
                <a:solidFill>
                  <a:schemeClr val="tx1"/>
                </a:solidFill>
              </a:defRPr>
            </a:lvl1pPr>
            <a:extLst/>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783C494-2A87-468C-A21B-CB14FB9ABB00}" type="datetimeFigureOut">
              <a:rPr lang="en-US" smtClean="0"/>
              <a:pPr/>
              <a:t>7/9/18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D93096-5B34-4342-9326-69289CEAE4C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180FA0-5B31-4864-A2BB-719EA5A679C6}" type="datetimeFigureOut">
              <a:rPr lang="en-US" smtClean="0"/>
              <a:pPr/>
              <a:t>7/9/18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D93096-5B34-4342-9326-69289CEAE4C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561975"/>
            <a:ext cx="8229600" cy="577850"/>
          </a:xfrm>
        </p:spPr>
        <p:txBody>
          <a:bodyPr anchor="ctr"/>
          <a:lstStyle>
            <a:lvl1pPr algn="ctr">
              <a:buNone/>
              <a:defRPr sz="3200" b="0">
                <a:solidFill>
                  <a:schemeClr val="tx1"/>
                </a:solidFill>
              </a:defRPr>
            </a:lvl1pPr>
            <a:extLst/>
          </a:lstStyle>
          <a:p>
            <a:r>
              <a:rPr lang="en-US" smtClean="0"/>
              <a:t>Click to edit Master title style</a:t>
            </a:r>
            <a:endParaRPr lang="en-US" dirty="0"/>
          </a:p>
        </p:txBody>
      </p:sp>
      <p:sp>
        <p:nvSpPr>
          <p:cNvPr id="3" name="Text Placeholder 2"/>
          <p:cNvSpPr>
            <a:spLocks noGrp="1"/>
          </p:cNvSpPr>
          <p:nvPr>
            <p:ph type="body" idx="1"/>
          </p:nvPr>
        </p:nvSpPr>
        <p:spPr>
          <a:xfrm>
            <a:off x="685800" y="1676400"/>
            <a:ext cx="2514600" cy="43307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2"/>
          </p:nvPr>
        </p:nvSpPr>
        <p:spPr>
          <a:xfrm>
            <a:off x="3429000" y="1676400"/>
            <a:ext cx="5486400" cy="43307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BECC0C8-36B8-442A-833D-B6AACE86BB77}" type="datetimeFigureOut">
              <a:rPr lang="en-US" smtClean="0"/>
              <a:pPr/>
              <a:t>7/9/18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D93096-5B34-4342-9326-69289CEAE4C2}"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0"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l="-6000" r="-6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3CEE1EBC-E51B-4190-8159-3AE4D1D4E97F}"/>
              </a:ext>
            </a:extLst>
          </p:cNvPr>
          <p:cNvSpPr/>
          <p:nvPr/>
        </p:nvSpPr>
        <p:spPr>
          <a:xfrm>
            <a:off x="0" y="0"/>
            <a:ext cx="9144000" cy="6858000"/>
          </a:xfrm>
          <a:prstGeom prst="rect">
            <a:avLst/>
          </a:prstGeom>
          <a:solidFill>
            <a:schemeClr val="bg2">
              <a:lumMod val="50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cap="all" baseline="0" dirty="0"/>
          </a:p>
        </p:txBody>
      </p:sp>
      <p:sp>
        <p:nvSpPr>
          <p:cNvPr id="22" name="Title Placeholder 21"/>
          <p:cNvSpPr>
            <a:spLocks noGrp="1"/>
          </p:cNvSpPr>
          <p:nvPr>
            <p:ph type="title"/>
          </p:nvPr>
        </p:nvSpPr>
        <p:spPr>
          <a:xfrm>
            <a:off x="685800" y="684306"/>
            <a:ext cx="7772400" cy="534894"/>
          </a:xfrm>
          <a:prstGeom prst="rect">
            <a:avLst/>
          </a:prstGeom>
        </p:spPr>
        <p:txBody>
          <a:bodyPr vert="horz" anchor="t">
            <a:noAutofit/>
          </a:bodyPr>
          <a:lstStyle/>
          <a:p>
            <a:r>
              <a:rPr lang="en-US" smtClean="0"/>
              <a:t>Click to edit Master title style</a:t>
            </a:r>
            <a:endParaRPr lang="en-US" dirty="0"/>
          </a:p>
        </p:txBody>
      </p:sp>
      <p:sp>
        <p:nvSpPr>
          <p:cNvPr id="13" name="Text Placeholder 12"/>
          <p:cNvSpPr>
            <a:spLocks noGrp="1"/>
          </p:cNvSpPr>
          <p:nvPr>
            <p:ph type="body" idx="1"/>
          </p:nvPr>
        </p:nvSpPr>
        <p:spPr>
          <a:xfrm>
            <a:off x="685800" y="1582777"/>
            <a:ext cx="7772400" cy="4572000"/>
          </a:xfrm>
          <a:prstGeom prst="rect">
            <a:avLst/>
          </a:prstGeom>
        </p:spPr>
        <p:txBody>
          <a:bodyPr vert="horz">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a:defRPr sz="1100">
                <a:solidFill>
                  <a:schemeClr val="tx2"/>
                </a:solidFill>
              </a:defRPr>
            </a:lvl1pPr>
            <a:extLst/>
          </a:lstStyle>
          <a:p>
            <a:fld id="{8D3816DF-213E-421B-92D3-C068DBB023D6}" type="datetimeFigureOut">
              <a:rPr lang="en-US" smtClean="0">
                <a:solidFill>
                  <a:schemeClr val="tx2"/>
                </a:solidFill>
              </a:rPr>
              <a:pPr/>
              <a:t>7/9/18</a:t>
            </a:fld>
            <a:endParaRPr lang="en-US" sz="1100" dirty="0">
              <a:solidFill>
                <a:schemeClr val="tx2"/>
              </a:solidFill>
            </a:endParaRPr>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a:defRPr sz="1100">
                <a:solidFill>
                  <a:schemeClr val="tx2"/>
                </a:solidFill>
                <a:latin typeface="+mn-lt"/>
              </a:defRPr>
            </a:lvl1pPr>
            <a:extLst/>
          </a:lstStyle>
          <a:p>
            <a:endParaRPr lang="en-US" dirty="0"/>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a:defRPr sz="1200">
                <a:solidFill>
                  <a:schemeClr val="tx2"/>
                </a:solidFill>
              </a:defRPr>
            </a:lvl1pPr>
            <a:extLst/>
          </a:lstStyle>
          <a:p>
            <a:pPr algn="l"/>
            <a:fld id="{72AC53DF-4216-466D-99A7-94400E6C2A25}" type="slidenum">
              <a:rPr lang="en-US" sz="1200" smtClean="0">
                <a:solidFill>
                  <a:schemeClr val="tx2"/>
                </a:solidFill>
              </a:rPr>
              <a:pPr algn="l"/>
              <a:t>‹#›</a:t>
            </a:fld>
            <a:endParaRPr lang="en-US" sz="1200" dirty="0">
              <a:solidFill>
                <a:schemeClr val="tx2"/>
              </a:solidFill>
            </a:endParaRPr>
          </a:p>
        </p:txBody>
      </p:sp>
      <p:cxnSp>
        <p:nvCxnSpPr>
          <p:cNvPr id="20" name="Straight Connector 19">
            <a:extLst>
              <a:ext uri="{FF2B5EF4-FFF2-40B4-BE49-F238E27FC236}">
                <a16:creationId xmlns:a16="http://schemas.microsoft.com/office/drawing/2014/main" xmlns="" id="{30315360-7115-4341-8A2E-EB70634BF6AE}"/>
              </a:ext>
            </a:extLst>
          </p:cNvPr>
          <p:cNvCxnSpPr/>
          <p:nvPr/>
        </p:nvCxnSpPr>
        <p:spPr>
          <a:xfrm>
            <a:off x="4076700" y="1371600"/>
            <a:ext cx="9906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xStyles>
    <p:titleStyle>
      <a:lvl1pPr algn="ctr" rtl="0" eaLnBrk="1" latinLnBrk="0" hangingPunct="1">
        <a:spcBef>
          <a:spcPct val="0"/>
        </a:spcBef>
        <a:buNone/>
        <a:defRPr sz="3200" kern="1200" cap="all" spc="-150" baseline="0">
          <a:solidFill>
            <a:schemeClr val="tx1"/>
          </a:solidFill>
          <a:effectLst>
            <a:outerShdw blurRad="50800" dist="50800" dir="2700000" algn="tl" rotWithShape="0">
              <a:srgbClr val="000000">
                <a:alpha val="43137"/>
              </a:srgbClr>
            </a:outerShdw>
          </a:effectLst>
          <a:latin typeface="+mj-lt"/>
          <a:ea typeface="+mj-ea"/>
          <a:cs typeface="Arial" pitchFamily="34" charset="0"/>
        </a:defRPr>
      </a:lvl1pPr>
      <a:extLst/>
    </p:titleStyle>
    <p:bodyStyle>
      <a:lvl1pPr marL="411480" indent="-342900" algn="l" rtl="0" eaLnBrk="1" latinLnBrk="0" hangingPunct="1">
        <a:spcBef>
          <a:spcPts val="700"/>
        </a:spcBef>
        <a:buSzPct val="95000"/>
        <a:buFont typeface="Wingdings"/>
        <a:buChar char=""/>
        <a:defRPr sz="2000" kern="1200">
          <a:solidFill>
            <a:schemeClr val="tx1"/>
          </a:solidFill>
          <a:latin typeface="+mn-lt"/>
          <a:ea typeface="+mn-ea"/>
          <a:cs typeface="Arial" pitchFamily="34" charset="0"/>
        </a:defRPr>
      </a:lvl1pPr>
      <a:lvl2pPr marL="740664" indent="-285750" algn="l" rtl="0" eaLnBrk="1" latinLnBrk="0" hangingPunct="1">
        <a:spcBef>
          <a:spcPct val="20000"/>
        </a:spcBef>
        <a:buClr>
          <a:schemeClr val="accent2"/>
        </a:buClr>
        <a:buSzPct val="90000"/>
        <a:buFont typeface="Wingdings"/>
        <a:buChar char=""/>
        <a:defRPr sz="1800" kern="1200">
          <a:solidFill>
            <a:schemeClr val="tx1"/>
          </a:solidFill>
          <a:latin typeface="+mn-lt"/>
          <a:ea typeface="+mn-ea"/>
          <a:cs typeface="Arial" pitchFamily="34" charset="0"/>
        </a:defRPr>
      </a:lvl2pPr>
      <a:lvl3pPr marL="996696" indent="-228600" algn="l" rtl="0" eaLnBrk="1" latinLnBrk="0" hangingPunct="1">
        <a:spcBef>
          <a:spcPct val="20000"/>
        </a:spcBef>
        <a:buClr>
          <a:schemeClr val="accent2"/>
        </a:buClr>
        <a:buFont typeface="Wingdings 2"/>
        <a:buChar char=""/>
        <a:defRPr sz="1600" kern="1200">
          <a:solidFill>
            <a:schemeClr val="tx1"/>
          </a:solidFill>
          <a:latin typeface="+mn-lt"/>
          <a:ea typeface="+mn-ea"/>
          <a:cs typeface="Arial" pitchFamily="34" charset="0"/>
        </a:defRPr>
      </a:lvl3pPr>
      <a:lvl4pPr marL="1261872" indent="-228600" algn="l" rtl="0" eaLnBrk="1" latinLnBrk="0" hangingPunct="1">
        <a:spcBef>
          <a:spcPct val="20000"/>
        </a:spcBef>
        <a:buClr>
          <a:schemeClr val="accent3"/>
        </a:buClr>
        <a:buFont typeface="Wingdings 3"/>
        <a:buChar char=""/>
        <a:defRPr sz="1600" kern="1200">
          <a:solidFill>
            <a:schemeClr val="tx1"/>
          </a:solidFill>
          <a:latin typeface="+mn-lt"/>
          <a:ea typeface="+mn-ea"/>
          <a:cs typeface="Arial" pitchFamily="34" charset="0"/>
        </a:defRPr>
      </a:lvl4pPr>
      <a:lvl5pPr marL="1481328" indent="-210312" algn="l" rtl="0" eaLnBrk="1" latinLnBrk="0" hangingPunct="1">
        <a:spcBef>
          <a:spcPct val="20000"/>
        </a:spcBef>
        <a:buClr>
          <a:schemeClr val="accent3"/>
        </a:buClr>
        <a:buFont typeface="Wingdings 2"/>
        <a:buChar char=""/>
        <a:defRPr sz="1400" kern="1200">
          <a:solidFill>
            <a:schemeClr val="tx1"/>
          </a:solidFill>
          <a:latin typeface="+mn-lt"/>
          <a:ea typeface="+mn-ea"/>
          <a:cs typeface="Arial" pitchFamily="34" charset="0"/>
        </a:defRPr>
      </a:lvl5pPr>
      <a:lvl6pPr marL="1709928" indent="-210312" algn="l" rtl="0" eaLnBrk="1" latinLnBrk="0" hangingPunct="1">
        <a:spcBef>
          <a:spcPct val="20000"/>
        </a:spcBef>
        <a:buClr>
          <a:schemeClr val="accent3"/>
        </a:buClr>
        <a:buFont typeface="Wingdings 2"/>
        <a:buChar char=""/>
        <a:defRPr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9pPr>
      <a:extLst/>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apologeticspress.org" TargetMode="External"/><Relationship Id="rId4" Type="http://schemas.openxmlformats.org/officeDocument/2006/relationships/hyperlink" Target="http://www.christiancourier.com" TargetMode="External"/><Relationship Id="rId1" Type="http://schemas.openxmlformats.org/officeDocument/2006/relationships/slideLayout" Target="../slideLayouts/slideLayout2.xml"/><Relationship Id="rId2" Type="http://schemas.openxmlformats.org/officeDocument/2006/relationships/hyperlink" Target="http://www.christcenteredlessons.co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2590800"/>
            <a:ext cx="8153400" cy="691896"/>
          </a:xfrm>
        </p:spPr>
        <p:txBody>
          <a:bodyPr/>
          <a:lstStyle/>
          <a:p>
            <a:r>
              <a:rPr lang="en-US" b="1" dirty="0">
                <a:effectLst/>
              </a:rPr>
              <a:t>Teaching your children to believe in God </a:t>
            </a:r>
            <a:endParaRPr lang="en-US" dirty="0"/>
          </a:p>
        </p:txBody>
      </p:sp>
      <p:sp>
        <p:nvSpPr>
          <p:cNvPr id="4" name="Text Placeholder 3">
            <a:extLst>
              <a:ext uri="{FF2B5EF4-FFF2-40B4-BE49-F238E27FC236}">
                <a16:creationId xmlns:a16="http://schemas.microsoft.com/office/drawing/2014/main" xmlns="" id="{FB84735A-F5BB-4C4D-93E0-8DCF8CEA9FB1}"/>
              </a:ext>
            </a:extLst>
          </p:cNvPr>
          <p:cNvSpPr>
            <a:spLocks noGrp="1"/>
          </p:cNvSpPr>
          <p:nvPr>
            <p:ph type="body" idx="1"/>
          </p:nvPr>
        </p:nvSpPr>
        <p:spPr>
          <a:xfrm>
            <a:off x="457200" y="3856038"/>
            <a:ext cx="8229600" cy="639762"/>
          </a:xfrm>
        </p:spPr>
        <p:txBody>
          <a:bodyPr wrap="square" tIns="0">
            <a:normAutofit/>
          </a:bodyPr>
          <a:lstStyle/>
          <a:p>
            <a:pPr marL="0">
              <a:spcBef>
                <a:spcPts val="0"/>
              </a:spcBef>
            </a:pPr>
            <a:r>
              <a:rPr lang="en-US" dirty="0" smtClean="0"/>
              <a:t>Wylie church of Christ, VBS 2018</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304800"/>
            <a:ext cx="7772400" cy="830997"/>
          </a:xfrm>
          <a:prstGeom prst="rect">
            <a:avLst/>
          </a:prstGeom>
          <a:noFill/>
        </p:spPr>
        <p:txBody>
          <a:bodyPr wrap="square" rtlCol="0">
            <a:spAutoFit/>
          </a:bodyPr>
          <a:lstStyle/>
          <a:p>
            <a:r>
              <a:rPr lang="en-US" sz="4800" dirty="0" smtClean="0">
                <a:latin typeface="Helvetica"/>
                <a:cs typeface="Helvetica"/>
              </a:rPr>
              <a:t>Why the Crisis?</a:t>
            </a:r>
            <a:endParaRPr lang="en-US" sz="4800" dirty="0">
              <a:latin typeface="Helvetica"/>
              <a:cs typeface="Helvetica"/>
            </a:endParaRPr>
          </a:p>
        </p:txBody>
      </p:sp>
      <p:sp>
        <p:nvSpPr>
          <p:cNvPr id="4" name="TextBox 3"/>
          <p:cNvSpPr txBox="1"/>
          <p:nvPr/>
        </p:nvSpPr>
        <p:spPr>
          <a:xfrm>
            <a:off x="381000" y="1676400"/>
            <a:ext cx="8305799" cy="5078314"/>
          </a:xfrm>
          <a:prstGeom prst="rect">
            <a:avLst/>
          </a:prstGeom>
          <a:noFill/>
        </p:spPr>
        <p:txBody>
          <a:bodyPr wrap="square" rtlCol="0">
            <a:spAutoFit/>
          </a:bodyPr>
          <a:lstStyle/>
          <a:p>
            <a:pPr marL="571500" indent="-571500">
              <a:buFont typeface="Wingdings" charset="2"/>
              <a:buChar char="Ø"/>
            </a:pPr>
            <a:r>
              <a:rPr lang="en-US" sz="3600" dirty="0" smtClean="0">
                <a:latin typeface="Helvetica"/>
                <a:cs typeface="Helvetica"/>
              </a:rPr>
              <a:t>Hosea 4:6 - </a:t>
            </a:r>
            <a:r>
              <a:rPr lang="en-US" sz="3600" dirty="0">
                <a:latin typeface="Helvetica"/>
                <a:cs typeface="Helvetica"/>
              </a:rPr>
              <a:t>My people are destroyed for lack of </a:t>
            </a:r>
            <a:r>
              <a:rPr lang="en-US" sz="3600" dirty="0" smtClean="0">
                <a:latin typeface="Helvetica"/>
                <a:cs typeface="Helvetica"/>
              </a:rPr>
              <a:t>knowledge</a:t>
            </a:r>
          </a:p>
          <a:p>
            <a:pPr marL="571500" indent="-571500">
              <a:buFont typeface="Wingdings" charset="2"/>
              <a:buChar char="Ø"/>
            </a:pPr>
            <a:endParaRPr lang="en-US" sz="3600" dirty="0">
              <a:latin typeface="Helvetica"/>
              <a:cs typeface="Helvetica"/>
            </a:endParaRPr>
          </a:p>
          <a:p>
            <a:pPr marL="1028700" lvl="1" indent="-571500">
              <a:buFont typeface="Wingdings" charset="2"/>
              <a:buChar char="Ø"/>
            </a:pPr>
            <a:r>
              <a:rPr lang="en-US" sz="3600" dirty="0" smtClean="0">
                <a:latin typeface="Helvetica"/>
                <a:cs typeface="Helvetica"/>
              </a:rPr>
              <a:t>Too often our children leave home without a knowledge of even the most basic of biblical principles and their Spiritual foundation is weak! 									</a:t>
            </a:r>
            <a:endParaRPr lang="en-US" sz="3600" dirty="0">
              <a:latin typeface="Helvetica"/>
              <a:cs typeface="Helvetica"/>
            </a:endParaRPr>
          </a:p>
        </p:txBody>
      </p:sp>
    </p:spTree>
    <p:extLst>
      <p:ext uri="{BB962C8B-B14F-4D97-AF65-F5344CB8AC3E}">
        <p14:creationId xmlns:p14="http://schemas.microsoft.com/office/powerpoint/2010/main" val="5518976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304800"/>
            <a:ext cx="7772400" cy="830997"/>
          </a:xfrm>
          <a:prstGeom prst="rect">
            <a:avLst/>
          </a:prstGeom>
          <a:noFill/>
        </p:spPr>
        <p:txBody>
          <a:bodyPr wrap="square" rtlCol="0">
            <a:spAutoFit/>
          </a:bodyPr>
          <a:lstStyle/>
          <a:p>
            <a:r>
              <a:rPr lang="en-US" sz="4800" dirty="0" smtClean="0">
                <a:latin typeface="Helvetica"/>
                <a:cs typeface="Helvetica"/>
              </a:rPr>
              <a:t>Spiritual Training - ASAP</a:t>
            </a:r>
            <a:endParaRPr lang="en-US" sz="4800" dirty="0">
              <a:latin typeface="Helvetica"/>
              <a:cs typeface="Helvetica"/>
            </a:endParaRPr>
          </a:p>
        </p:txBody>
      </p:sp>
      <p:sp>
        <p:nvSpPr>
          <p:cNvPr id="3" name="TextBox 2"/>
          <p:cNvSpPr txBox="1"/>
          <p:nvPr/>
        </p:nvSpPr>
        <p:spPr>
          <a:xfrm>
            <a:off x="381000" y="1676400"/>
            <a:ext cx="8305799" cy="4832093"/>
          </a:xfrm>
          <a:prstGeom prst="rect">
            <a:avLst/>
          </a:prstGeom>
          <a:noFill/>
        </p:spPr>
        <p:txBody>
          <a:bodyPr wrap="square" rtlCol="0">
            <a:spAutoFit/>
          </a:bodyPr>
          <a:lstStyle/>
          <a:p>
            <a:pPr>
              <a:buFont typeface="Wingdings" charset="2"/>
              <a:buChar char="u"/>
            </a:pPr>
            <a:r>
              <a:rPr lang="en-US" sz="2800" dirty="0" smtClean="0">
                <a:latin typeface="Helvetica"/>
                <a:cs typeface="Helvetica"/>
              </a:rPr>
              <a:t>2 Timothy 3:14-17 - </a:t>
            </a:r>
            <a:r>
              <a:rPr lang="en-US" sz="2800" dirty="0">
                <a:latin typeface="Helvetica"/>
                <a:cs typeface="Helvetica"/>
              </a:rPr>
              <a:t>But abide thou in the things which thou hast learned and hast been assured of, knowing of whom thou hast learned them; and that from a </a:t>
            </a:r>
            <a:r>
              <a:rPr lang="en-US" sz="2800" b="1" u="sng" dirty="0">
                <a:solidFill>
                  <a:srgbClr val="F3D569"/>
                </a:solidFill>
                <a:latin typeface="Helvetica"/>
                <a:cs typeface="Helvetica"/>
              </a:rPr>
              <a:t>babe</a:t>
            </a:r>
            <a:r>
              <a:rPr lang="en-US" sz="2800" dirty="0">
                <a:latin typeface="Helvetica"/>
                <a:cs typeface="Helvetica"/>
              </a:rPr>
              <a:t> thou hast known the sacred writings which are able to make thee wise unto salvation through faith which is in Christ Jesus.  </a:t>
            </a:r>
            <a:r>
              <a:rPr lang="en-US" sz="2800" dirty="0" smtClean="0">
                <a:latin typeface="Helvetica"/>
                <a:cs typeface="Helvetica"/>
              </a:rPr>
              <a:t>Every </a:t>
            </a:r>
            <a:r>
              <a:rPr lang="en-US" sz="2800" dirty="0">
                <a:latin typeface="Helvetica"/>
                <a:cs typeface="Helvetica"/>
              </a:rPr>
              <a:t>scripture inspired of God </a:t>
            </a:r>
            <a:r>
              <a:rPr lang="en-US" sz="2800" i="1" dirty="0">
                <a:latin typeface="Helvetica"/>
                <a:cs typeface="Helvetica"/>
              </a:rPr>
              <a:t>is</a:t>
            </a:r>
            <a:r>
              <a:rPr lang="en-US" sz="2800" dirty="0">
                <a:latin typeface="Helvetica"/>
                <a:cs typeface="Helvetica"/>
              </a:rPr>
              <a:t> also profitable for teaching, for reproof, for correction, for instruction which is in righteousness: that the man of God may be complete, furnished completely unto every good work.</a:t>
            </a:r>
            <a:r>
              <a:rPr lang="en-US" sz="2800" dirty="0">
                <a:latin typeface="Helvetica"/>
                <a:cs typeface="Helvetica"/>
              </a:rPr>
              <a:t> </a:t>
            </a:r>
            <a:endParaRPr lang="en-US" sz="2800" baseline="30000" dirty="0">
              <a:latin typeface="Helvetica"/>
              <a:cs typeface="Helvetica"/>
            </a:endParaRPr>
          </a:p>
        </p:txBody>
      </p:sp>
    </p:spTree>
    <p:extLst>
      <p:ext uri="{BB962C8B-B14F-4D97-AF65-F5344CB8AC3E}">
        <p14:creationId xmlns:p14="http://schemas.microsoft.com/office/powerpoint/2010/main" val="16226424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304800"/>
            <a:ext cx="7772400" cy="830997"/>
          </a:xfrm>
          <a:prstGeom prst="rect">
            <a:avLst/>
          </a:prstGeom>
          <a:noFill/>
        </p:spPr>
        <p:txBody>
          <a:bodyPr wrap="square" rtlCol="0">
            <a:spAutoFit/>
          </a:bodyPr>
          <a:lstStyle/>
          <a:p>
            <a:r>
              <a:rPr lang="en-US" sz="4800" dirty="0" smtClean="0">
                <a:latin typeface="Helvetica"/>
                <a:cs typeface="Helvetica"/>
              </a:rPr>
              <a:t>Spiritual Training - ASAP</a:t>
            </a:r>
            <a:endParaRPr lang="en-US" sz="4800" dirty="0">
              <a:latin typeface="Helvetica"/>
              <a:cs typeface="Helvetica"/>
            </a:endParaRPr>
          </a:p>
        </p:txBody>
      </p:sp>
      <p:sp>
        <p:nvSpPr>
          <p:cNvPr id="3" name="TextBox 2"/>
          <p:cNvSpPr txBox="1"/>
          <p:nvPr/>
        </p:nvSpPr>
        <p:spPr>
          <a:xfrm>
            <a:off x="381000" y="1676400"/>
            <a:ext cx="8305799" cy="3970318"/>
          </a:xfrm>
          <a:prstGeom prst="rect">
            <a:avLst/>
          </a:prstGeom>
          <a:noFill/>
        </p:spPr>
        <p:txBody>
          <a:bodyPr wrap="square" rtlCol="0">
            <a:spAutoFit/>
          </a:bodyPr>
          <a:lstStyle/>
          <a:p>
            <a:pPr marL="457200" indent="-457200">
              <a:buFont typeface="Wingdings" charset="2"/>
              <a:buChar char="Ø"/>
            </a:pPr>
            <a:r>
              <a:rPr lang="en-US" sz="2800" dirty="0" smtClean="0">
                <a:latin typeface="Helvetica"/>
                <a:cs typeface="Helvetica"/>
              </a:rPr>
              <a:t>GREEK </a:t>
            </a:r>
            <a:r>
              <a:rPr lang="mr-IN" sz="2800" dirty="0" smtClean="0">
                <a:latin typeface="Helvetica"/>
                <a:cs typeface="Helvetica"/>
              </a:rPr>
              <a:t>–</a:t>
            </a:r>
            <a:r>
              <a:rPr lang="en-US" sz="2800" dirty="0" smtClean="0">
                <a:latin typeface="Helvetica"/>
                <a:cs typeface="Helvetica"/>
              </a:rPr>
              <a:t> 1025. </a:t>
            </a:r>
            <a:r>
              <a:rPr lang="en-US" sz="2800" dirty="0" err="1" smtClean="0">
                <a:latin typeface="Helvetica"/>
                <a:cs typeface="Helvetica"/>
              </a:rPr>
              <a:t>Brephos</a:t>
            </a:r>
            <a:endParaRPr lang="en-US" sz="2800" dirty="0">
              <a:latin typeface="Helvetica"/>
              <a:cs typeface="Helvetica"/>
            </a:endParaRPr>
          </a:p>
          <a:p>
            <a:pPr marL="457200" indent="-457200">
              <a:buFont typeface="Wingdings" charset="2"/>
              <a:buChar char="Ø"/>
            </a:pPr>
            <a:endParaRPr lang="en-US" sz="2800" dirty="0" smtClean="0">
              <a:latin typeface="Helvetica"/>
              <a:cs typeface="Helvetica"/>
            </a:endParaRPr>
          </a:p>
          <a:p>
            <a:pPr marL="457200" indent="-457200">
              <a:buFont typeface="Wingdings" charset="2"/>
              <a:buChar char="Ø"/>
            </a:pPr>
            <a:r>
              <a:rPr lang="en-US" sz="2800" dirty="0" smtClean="0">
                <a:latin typeface="Helvetica"/>
                <a:cs typeface="Helvetica"/>
              </a:rPr>
              <a:t>An unborn or a newborn child</a:t>
            </a:r>
          </a:p>
          <a:p>
            <a:pPr marL="457200" indent="-457200">
              <a:buFont typeface="Wingdings" charset="2"/>
              <a:buChar char="Ø"/>
            </a:pPr>
            <a:endParaRPr lang="en-US" sz="2800" dirty="0">
              <a:latin typeface="Helvetica"/>
              <a:cs typeface="Helvetica"/>
            </a:endParaRPr>
          </a:p>
          <a:p>
            <a:pPr marL="457200" indent="-457200">
              <a:buFont typeface="Wingdings" charset="2"/>
              <a:buChar char="Ø"/>
            </a:pPr>
            <a:r>
              <a:rPr lang="en-US" sz="2800" dirty="0" smtClean="0">
                <a:latin typeface="Helvetica"/>
                <a:cs typeface="Helvetica"/>
              </a:rPr>
              <a:t>Same word as used in Luke 1:41; 44 to describe the baby in Elizabeth’s womb</a:t>
            </a:r>
            <a:r>
              <a:rPr lang="mr-IN" sz="2800" dirty="0" smtClean="0">
                <a:latin typeface="Helvetica"/>
                <a:cs typeface="Helvetica"/>
              </a:rPr>
              <a:t>…</a:t>
            </a:r>
            <a:endParaRPr lang="en-US" sz="2800" dirty="0" smtClean="0">
              <a:latin typeface="Helvetica"/>
              <a:cs typeface="Helvetica"/>
            </a:endParaRPr>
          </a:p>
          <a:p>
            <a:pPr marL="457200" indent="-457200">
              <a:buFont typeface="Wingdings" charset="2"/>
              <a:buChar char="Ø"/>
            </a:pPr>
            <a:endParaRPr lang="en-US" sz="2800" dirty="0">
              <a:latin typeface="Helvetica"/>
              <a:cs typeface="Helvetica"/>
            </a:endParaRPr>
          </a:p>
          <a:p>
            <a:pPr marL="457200" indent="-457200">
              <a:buFont typeface="Wingdings" charset="2"/>
              <a:buChar char="Ø"/>
            </a:pPr>
            <a:r>
              <a:rPr lang="en-US" sz="2800" dirty="0" smtClean="0">
                <a:latin typeface="Helvetica"/>
                <a:cs typeface="Helvetica"/>
              </a:rPr>
              <a:t>Same word as used in Luke 2:12; 16 to </a:t>
            </a:r>
            <a:r>
              <a:rPr lang="en-US" sz="2800" dirty="0" err="1" smtClean="0">
                <a:latin typeface="Helvetica"/>
                <a:cs typeface="Helvetica"/>
              </a:rPr>
              <a:t>descibe</a:t>
            </a:r>
            <a:r>
              <a:rPr lang="en-US" sz="2800" dirty="0" smtClean="0">
                <a:latin typeface="Helvetica"/>
                <a:cs typeface="Helvetica"/>
              </a:rPr>
              <a:t> the newborn Jesus</a:t>
            </a:r>
          </a:p>
        </p:txBody>
      </p:sp>
    </p:spTree>
    <p:extLst>
      <p:ext uri="{BB962C8B-B14F-4D97-AF65-F5344CB8AC3E}">
        <p14:creationId xmlns:p14="http://schemas.microsoft.com/office/powerpoint/2010/main" val="11726467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304800"/>
            <a:ext cx="7772400" cy="830997"/>
          </a:xfrm>
          <a:prstGeom prst="rect">
            <a:avLst/>
          </a:prstGeom>
          <a:noFill/>
        </p:spPr>
        <p:txBody>
          <a:bodyPr wrap="square" rtlCol="0">
            <a:spAutoFit/>
          </a:bodyPr>
          <a:lstStyle/>
          <a:p>
            <a:r>
              <a:rPr lang="en-US" sz="4800" dirty="0" smtClean="0">
                <a:latin typeface="Helvetica"/>
                <a:cs typeface="Helvetica"/>
              </a:rPr>
              <a:t>Spiritual Training </a:t>
            </a:r>
            <a:r>
              <a:rPr lang="mr-IN" sz="4800" dirty="0" smtClean="0">
                <a:latin typeface="Helvetica"/>
                <a:cs typeface="Helvetica"/>
              </a:rPr>
              <a:t>–</a:t>
            </a:r>
            <a:r>
              <a:rPr lang="en-US" sz="4800" dirty="0" smtClean="0">
                <a:latin typeface="Helvetica"/>
                <a:cs typeface="Helvetica"/>
              </a:rPr>
              <a:t> How?</a:t>
            </a:r>
            <a:endParaRPr lang="en-US" sz="4800" dirty="0">
              <a:latin typeface="Helvetica"/>
              <a:cs typeface="Helvetica"/>
            </a:endParaRPr>
          </a:p>
        </p:txBody>
      </p:sp>
      <p:sp>
        <p:nvSpPr>
          <p:cNvPr id="3" name="TextBox 2"/>
          <p:cNvSpPr txBox="1"/>
          <p:nvPr/>
        </p:nvSpPr>
        <p:spPr>
          <a:xfrm>
            <a:off x="381000" y="1676400"/>
            <a:ext cx="8305799" cy="2246769"/>
          </a:xfrm>
          <a:prstGeom prst="rect">
            <a:avLst/>
          </a:prstGeom>
          <a:noFill/>
        </p:spPr>
        <p:txBody>
          <a:bodyPr wrap="square" rtlCol="0">
            <a:spAutoFit/>
          </a:bodyPr>
          <a:lstStyle/>
          <a:p>
            <a:pPr marL="457200" indent="-457200">
              <a:buFont typeface="Wingdings" charset="2"/>
              <a:buChar char="Ø"/>
            </a:pPr>
            <a:r>
              <a:rPr lang="en-US" sz="2800" dirty="0" smtClean="0">
                <a:latin typeface="Helvetica"/>
                <a:cs typeface="Helvetica"/>
              </a:rPr>
              <a:t>Do you sing to your child?</a:t>
            </a:r>
            <a:endParaRPr lang="en-US" sz="2800" dirty="0">
              <a:latin typeface="Helvetica"/>
              <a:cs typeface="Helvetica"/>
            </a:endParaRPr>
          </a:p>
          <a:p>
            <a:pPr marL="457200" indent="-457200">
              <a:buFont typeface="Wingdings" charset="2"/>
              <a:buChar char="Ø"/>
            </a:pPr>
            <a:endParaRPr lang="en-US" sz="2800" dirty="0" smtClean="0">
              <a:latin typeface="Helvetica"/>
              <a:cs typeface="Helvetica"/>
            </a:endParaRPr>
          </a:p>
          <a:p>
            <a:pPr marL="457200" indent="-457200">
              <a:buFont typeface="Wingdings" charset="2"/>
              <a:buChar char="Ø"/>
            </a:pPr>
            <a:r>
              <a:rPr lang="en-US" sz="2800" dirty="0" smtClean="0">
                <a:latin typeface="Helvetica"/>
                <a:cs typeface="Helvetica"/>
              </a:rPr>
              <a:t>Do you read to your child?</a:t>
            </a:r>
          </a:p>
          <a:p>
            <a:pPr marL="457200" indent="-457200">
              <a:buFont typeface="Wingdings" charset="2"/>
              <a:buChar char="Ø"/>
            </a:pPr>
            <a:endParaRPr lang="en-US" sz="2800" dirty="0">
              <a:latin typeface="Helvetica"/>
              <a:cs typeface="Helvetica"/>
            </a:endParaRPr>
          </a:p>
          <a:p>
            <a:pPr marL="457200" indent="-457200">
              <a:buFont typeface="Wingdings" charset="2"/>
              <a:buChar char="Ø"/>
            </a:pPr>
            <a:r>
              <a:rPr lang="en-US" sz="2800" dirty="0" smtClean="0">
                <a:latin typeface="Helvetica"/>
                <a:cs typeface="Helvetica"/>
              </a:rPr>
              <a:t>Do you pray with your child?</a:t>
            </a:r>
          </a:p>
        </p:txBody>
      </p:sp>
    </p:spTree>
    <p:extLst>
      <p:ext uri="{BB962C8B-B14F-4D97-AF65-F5344CB8AC3E}">
        <p14:creationId xmlns:p14="http://schemas.microsoft.com/office/powerpoint/2010/main" val="12716299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304800"/>
            <a:ext cx="7772400" cy="830997"/>
          </a:xfrm>
          <a:prstGeom prst="rect">
            <a:avLst/>
          </a:prstGeom>
          <a:noFill/>
        </p:spPr>
        <p:txBody>
          <a:bodyPr wrap="square" rtlCol="0">
            <a:spAutoFit/>
          </a:bodyPr>
          <a:lstStyle/>
          <a:p>
            <a:r>
              <a:rPr lang="en-US" sz="4800" dirty="0" smtClean="0">
                <a:latin typeface="Helvetica"/>
                <a:cs typeface="Helvetica"/>
              </a:rPr>
              <a:t>Teaching About God</a:t>
            </a:r>
            <a:endParaRPr lang="en-US" sz="4800" dirty="0">
              <a:latin typeface="Helvetica"/>
              <a:cs typeface="Helvetica"/>
            </a:endParaRPr>
          </a:p>
        </p:txBody>
      </p:sp>
      <p:sp>
        <p:nvSpPr>
          <p:cNvPr id="3" name="TextBox 2"/>
          <p:cNvSpPr txBox="1"/>
          <p:nvPr/>
        </p:nvSpPr>
        <p:spPr>
          <a:xfrm>
            <a:off x="381000" y="1676400"/>
            <a:ext cx="8305799" cy="954107"/>
          </a:xfrm>
          <a:prstGeom prst="rect">
            <a:avLst/>
          </a:prstGeom>
          <a:noFill/>
        </p:spPr>
        <p:txBody>
          <a:bodyPr wrap="square" rtlCol="0">
            <a:spAutoFit/>
          </a:bodyPr>
          <a:lstStyle/>
          <a:p>
            <a:pPr marL="457200" indent="-457200">
              <a:buFont typeface="Wingdings" charset="2"/>
              <a:buChar char="Ø"/>
            </a:pPr>
            <a:r>
              <a:rPr lang="en-US" sz="2800" dirty="0" smtClean="0">
                <a:latin typeface="Helvetica"/>
                <a:cs typeface="Helvetica"/>
              </a:rPr>
              <a:t>What does it mean to teach our children about God?</a:t>
            </a:r>
          </a:p>
        </p:txBody>
      </p:sp>
    </p:spTree>
    <p:extLst>
      <p:ext uri="{BB962C8B-B14F-4D97-AF65-F5344CB8AC3E}">
        <p14:creationId xmlns:p14="http://schemas.microsoft.com/office/powerpoint/2010/main" val="29824936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304800"/>
            <a:ext cx="7772400" cy="830997"/>
          </a:xfrm>
          <a:prstGeom prst="rect">
            <a:avLst/>
          </a:prstGeom>
          <a:noFill/>
        </p:spPr>
        <p:txBody>
          <a:bodyPr wrap="square" rtlCol="0">
            <a:spAutoFit/>
          </a:bodyPr>
          <a:lstStyle/>
          <a:p>
            <a:r>
              <a:rPr lang="en-US" sz="4800" dirty="0" smtClean="0">
                <a:latin typeface="Helvetica"/>
                <a:cs typeface="Helvetica"/>
              </a:rPr>
              <a:t>Teaching About God</a:t>
            </a:r>
            <a:endParaRPr lang="en-US" sz="4800" dirty="0">
              <a:latin typeface="Helvetica"/>
              <a:cs typeface="Helvetica"/>
            </a:endParaRPr>
          </a:p>
        </p:txBody>
      </p:sp>
      <p:sp>
        <p:nvSpPr>
          <p:cNvPr id="3" name="TextBox 2"/>
          <p:cNvSpPr txBox="1"/>
          <p:nvPr/>
        </p:nvSpPr>
        <p:spPr>
          <a:xfrm>
            <a:off x="381000" y="1676400"/>
            <a:ext cx="8305799" cy="1384995"/>
          </a:xfrm>
          <a:prstGeom prst="rect">
            <a:avLst/>
          </a:prstGeom>
          <a:noFill/>
        </p:spPr>
        <p:txBody>
          <a:bodyPr wrap="square" rtlCol="0">
            <a:spAutoFit/>
          </a:bodyPr>
          <a:lstStyle/>
          <a:p>
            <a:pPr marL="457200" indent="-457200">
              <a:buFont typeface="Wingdings" charset="2"/>
              <a:buChar char="Ø"/>
            </a:pPr>
            <a:r>
              <a:rPr lang="en-US" sz="2800" dirty="0" smtClean="0">
                <a:latin typeface="Helvetica"/>
                <a:cs typeface="Helvetica"/>
              </a:rPr>
              <a:t>Abraham and Isaac </a:t>
            </a:r>
            <a:r>
              <a:rPr lang="mr-IN" sz="2800" dirty="0" smtClean="0">
                <a:latin typeface="Helvetica"/>
                <a:cs typeface="Helvetica"/>
              </a:rPr>
              <a:t>–</a:t>
            </a:r>
            <a:r>
              <a:rPr lang="en-US" sz="2800" dirty="0" smtClean="0">
                <a:latin typeface="Helvetica"/>
                <a:cs typeface="Helvetica"/>
              </a:rPr>
              <a:t> Genesis 22</a:t>
            </a:r>
          </a:p>
          <a:p>
            <a:pPr marL="457200" indent="-457200">
              <a:buFont typeface="Wingdings" charset="2"/>
              <a:buChar char="Ø"/>
            </a:pPr>
            <a:endParaRPr lang="en-US" sz="2800" dirty="0">
              <a:latin typeface="Helvetica"/>
              <a:cs typeface="Helvetica"/>
            </a:endParaRPr>
          </a:p>
          <a:p>
            <a:pPr marL="457200" indent="-457200">
              <a:buFont typeface="Wingdings" charset="2"/>
              <a:buChar char="Ø"/>
            </a:pPr>
            <a:r>
              <a:rPr lang="en-US" sz="2800" dirty="0" smtClean="0">
                <a:latin typeface="Helvetica"/>
                <a:cs typeface="Helvetica"/>
              </a:rPr>
              <a:t>Christ at 12 years old </a:t>
            </a:r>
            <a:r>
              <a:rPr lang="mr-IN" sz="2800" dirty="0" smtClean="0">
                <a:latin typeface="Helvetica"/>
                <a:cs typeface="Helvetica"/>
              </a:rPr>
              <a:t>–</a:t>
            </a:r>
            <a:r>
              <a:rPr lang="en-US" sz="2800" dirty="0" smtClean="0">
                <a:latin typeface="Helvetica"/>
                <a:cs typeface="Helvetica"/>
              </a:rPr>
              <a:t> Luke 2:42</a:t>
            </a:r>
          </a:p>
        </p:txBody>
      </p:sp>
    </p:spTree>
    <p:extLst>
      <p:ext uri="{BB962C8B-B14F-4D97-AF65-F5344CB8AC3E}">
        <p14:creationId xmlns:p14="http://schemas.microsoft.com/office/powerpoint/2010/main" val="7758197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rot="16200000">
            <a:off x="1039090" y="-1139431"/>
            <a:ext cx="7065819" cy="9144000"/>
          </a:xfrm>
          <a:prstGeom prst="rect">
            <a:avLst/>
          </a:prstGeom>
        </p:spPr>
      </p:pic>
    </p:spTree>
    <p:extLst>
      <p:ext uri="{BB962C8B-B14F-4D97-AF65-F5344CB8AC3E}">
        <p14:creationId xmlns:p14="http://schemas.microsoft.com/office/powerpoint/2010/main" val="27403473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304800"/>
            <a:ext cx="7772400" cy="830997"/>
          </a:xfrm>
          <a:prstGeom prst="rect">
            <a:avLst/>
          </a:prstGeom>
          <a:noFill/>
        </p:spPr>
        <p:txBody>
          <a:bodyPr wrap="square" rtlCol="0">
            <a:spAutoFit/>
          </a:bodyPr>
          <a:lstStyle/>
          <a:p>
            <a:r>
              <a:rPr lang="en-US" sz="4800" dirty="0" smtClean="0">
                <a:latin typeface="Helvetica"/>
                <a:cs typeface="Helvetica"/>
              </a:rPr>
              <a:t>Teaching About God</a:t>
            </a:r>
            <a:endParaRPr lang="en-US" sz="4800" dirty="0">
              <a:latin typeface="Helvetica"/>
              <a:cs typeface="Helvetica"/>
            </a:endParaRPr>
          </a:p>
        </p:txBody>
      </p:sp>
      <p:sp>
        <p:nvSpPr>
          <p:cNvPr id="3" name="TextBox 2"/>
          <p:cNvSpPr txBox="1"/>
          <p:nvPr/>
        </p:nvSpPr>
        <p:spPr>
          <a:xfrm>
            <a:off x="381000" y="1600200"/>
            <a:ext cx="8305799" cy="5293757"/>
          </a:xfrm>
          <a:prstGeom prst="rect">
            <a:avLst/>
          </a:prstGeom>
          <a:noFill/>
        </p:spPr>
        <p:txBody>
          <a:bodyPr wrap="square" rtlCol="0">
            <a:spAutoFit/>
          </a:bodyPr>
          <a:lstStyle/>
          <a:p>
            <a:r>
              <a:rPr lang="en-US" sz="2600" dirty="0">
                <a:latin typeface="Helvetica"/>
                <a:cs typeface="Helvetica"/>
              </a:rPr>
              <a:t>The basic argument for the Godhead proceeds as follows:</a:t>
            </a:r>
          </a:p>
          <a:p>
            <a:r>
              <a:rPr lang="en-US" sz="2600" dirty="0">
                <a:latin typeface="Helvetica"/>
                <a:cs typeface="Helvetica"/>
              </a:rPr>
              <a:t> </a:t>
            </a:r>
          </a:p>
          <a:p>
            <a:pPr marL="457200" indent="-457200">
              <a:buFont typeface="Wingdings" charset="2"/>
              <a:buChar char="§"/>
            </a:pPr>
            <a:r>
              <a:rPr lang="en-US" sz="2600" dirty="0">
                <a:latin typeface="Helvetica"/>
                <a:cs typeface="Helvetica"/>
              </a:rPr>
              <a:t>Premise one: the Bible teaches that the Godhead is one in nature.</a:t>
            </a:r>
          </a:p>
          <a:p>
            <a:pPr marL="457200" indent="-457200">
              <a:buFont typeface="Wingdings" charset="2"/>
              <a:buChar char="§"/>
            </a:pPr>
            <a:r>
              <a:rPr lang="en-US" sz="2600" dirty="0">
                <a:latin typeface="Helvetica"/>
                <a:cs typeface="Helvetica"/>
              </a:rPr>
              <a:t>Premise two: the Bible teaches that God the Father is one personality of the Godhead.</a:t>
            </a:r>
          </a:p>
          <a:p>
            <a:pPr marL="457200" indent="-457200">
              <a:buFont typeface="Wingdings" charset="2"/>
              <a:buChar char="§"/>
            </a:pPr>
            <a:r>
              <a:rPr lang="en-US" sz="2600" dirty="0">
                <a:latin typeface="Helvetica"/>
                <a:cs typeface="Helvetica"/>
              </a:rPr>
              <a:t>Premise three: the Bible teaches that the Holy Spirit is one personality of the Godhead.</a:t>
            </a:r>
          </a:p>
          <a:p>
            <a:pPr marL="457200" indent="-457200">
              <a:buFont typeface="Wingdings" charset="2"/>
              <a:buChar char="§"/>
            </a:pPr>
            <a:r>
              <a:rPr lang="en-US" sz="2600" dirty="0">
                <a:latin typeface="Helvetica"/>
                <a:cs typeface="Helvetica"/>
              </a:rPr>
              <a:t>Premise four: the Bible teaches that Jesus the Son is one personality of the Godhead.</a:t>
            </a:r>
          </a:p>
          <a:p>
            <a:pPr marL="457200" indent="-457200">
              <a:buFont typeface="Wingdings" charset="2"/>
              <a:buChar char="§"/>
            </a:pPr>
            <a:r>
              <a:rPr lang="en-US" sz="2600" dirty="0">
                <a:latin typeface="Helvetica"/>
                <a:cs typeface="Helvetica"/>
              </a:rPr>
              <a:t>Conclusion: Therefore, God is composed of three personalities in one nature.</a:t>
            </a:r>
          </a:p>
        </p:txBody>
      </p:sp>
    </p:spTree>
    <p:extLst>
      <p:ext uri="{BB962C8B-B14F-4D97-AF65-F5344CB8AC3E}">
        <p14:creationId xmlns:p14="http://schemas.microsoft.com/office/powerpoint/2010/main" val="12199315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rot="16200000">
            <a:off x="1106631" y="-1071890"/>
            <a:ext cx="7006937" cy="9067800"/>
          </a:xfrm>
          <a:prstGeom prst="rect">
            <a:avLst/>
          </a:prstGeom>
        </p:spPr>
      </p:pic>
    </p:spTree>
    <p:extLst>
      <p:ext uri="{BB962C8B-B14F-4D97-AF65-F5344CB8AC3E}">
        <p14:creationId xmlns:p14="http://schemas.microsoft.com/office/powerpoint/2010/main" val="42237669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304800"/>
            <a:ext cx="7772400" cy="830997"/>
          </a:xfrm>
          <a:prstGeom prst="rect">
            <a:avLst/>
          </a:prstGeom>
          <a:noFill/>
        </p:spPr>
        <p:txBody>
          <a:bodyPr wrap="square" rtlCol="0">
            <a:spAutoFit/>
          </a:bodyPr>
          <a:lstStyle/>
          <a:p>
            <a:r>
              <a:rPr lang="en-US" sz="4800" dirty="0" smtClean="0">
                <a:latin typeface="Helvetica"/>
                <a:cs typeface="Helvetica"/>
              </a:rPr>
              <a:t>The Godhead</a:t>
            </a:r>
            <a:endParaRPr lang="en-US" sz="4800" dirty="0">
              <a:latin typeface="Helvetica"/>
              <a:cs typeface="Helvetica"/>
            </a:endParaRPr>
          </a:p>
        </p:txBody>
      </p:sp>
      <p:sp>
        <p:nvSpPr>
          <p:cNvPr id="3" name="TextBox 2"/>
          <p:cNvSpPr txBox="1"/>
          <p:nvPr/>
        </p:nvSpPr>
        <p:spPr>
          <a:xfrm>
            <a:off x="381000" y="1676400"/>
            <a:ext cx="8305799" cy="5262980"/>
          </a:xfrm>
          <a:prstGeom prst="rect">
            <a:avLst/>
          </a:prstGeom>
          <a:noFill/>
        </p:spPr>
        <p:txBody>
          <a:bodyPr wrap="square" rtlCol="0">
            <a:spAutoFit/>
          </a:bodyPr>
          <a:lstStyle/>
          <a:p>
            <a:pPr marL="457200" indent="-457200">
              <a:buFont typeface="Wingdings" charset="2"/>
              <a:buChar char="Ø"/>
            </a:pPr>
            <a:r>
              <a:rPr lang="en-US" sz="2800" dirty="0">
                <a:latin typeface="Helvetica"/>
                <a:cs typeface="Helvetica"/>
              </a:rPr>
              <a:t>There are many obvious indications of distinction between the Father, the Son, and the Spirit in the New Testament.</a:t>
            </a:r>
          </a:p>
          <a:p>
            <a:pPr marL="457200" indent="-457200">
              <a:buFont typeface="Wingdings" charset="2"/>
              <a:buChar char="Ø"/>
            </a:pPr>
            <a:r>
              <a:rPr lang="en-US" sz="2800" dirty="0">
                <a:latin typeface="Helvetica"/>
                <a:cs typeface="Helvetica"/>
              </a:rPr>
              <a:t>For instance, there is the clear case of the baptismal scene of Christ, where Jesus is in the water, the Father is speaking from heaven, and the Spirit is descending as a dove (Matthew 3:16-17).</a:t>
            </a:r>
          </a:p>
          <a:p>
            <a:pPr marL="457200" indent="-457200">
              <a:buFont typeface="Wingdings" charset="2"/>
              <a:buChar char="Ø"/>
            </a:pPr>
            <a:r>
              <a:rPr lang="en-US" sz="2800" dirty="0">
                <a:latin typeface="Helvetica"/>
                <a:cs typeface="Helvetica"/>
              </a:rPr>
              <a:t>Then there is Matthew’s record of the “great commission” where baptism is “into the name of the Father and of the Son and of the Holy Spirit” (Matthew 28:19)</a:t>
            </a:r>
            <a:r>
              <a:rPr lang="en-US" sz="2800" dirty="0" smtClean="0">
                <a:latin typeface="Helvetica"/>
                <a:cs typeface="Helvetica"/>
              </a:rPr>
              <a:t>.</a:t>
            </a:r>
            <a:endParaRPr lang="en-US" sz="2800" dirty="0">
              <a:latin typeface="Helvetica"/>
              <a:cs typeface="Helvetica"/>
            </a:endParaRPr>
          </a:p>
        </p:txBody>
      </p:sp>
    </p:spTree>
    <p:extLst>
      <p:ext uri="{BB962C8B-B14F-4D97-AF65-F5344CB8AC3E}">
        <p14:creationId xmlns:p14="http://schemas.microsoft.com/office/powerpoint/2010/main" val="33314752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304800"/>
            <a:ext cx="7772400" cy="830997"/>
          </a:xfrm>
          <a:prstGeom prst="rect">
            <a:avLst/>
          </a:prstGeom>
          <a:noFill/>
        </p:spPr>
        <p:txBody>
          <a:bodyPr wrap="square" rtlCol="0">
            <a:spAutoFit/>
          </a:bodyPr>
          <a:lstStyle/>
          <a:p>
            <a:r>
              <a:rPr lang="en-US" sz="4800" dirty="0" smtClean="0">
                <a:latin typeface="Helvetica"/>
                <a:cs typeface="Helvetica"/>
              </a:rPr>
              <a:t>Helpful Links</a:t>
            </a:r>
            <a:endParaRPr lang="en-US" sz="4800" dirty="0">
              <a:latin typeface="Helvetica"/>
              <a:cs typeface="Helvetica"/>
            </a:endParaRPr>
          </a:p>
        </p:txBody>
      </p:sp>
      <p:sp>
        <p:nvSpPr>
          <p:cNvPr id="3" name="TextBox 2"/>
          <p:cNvSpPr txBox="1"/>
          <p:nvPr/>
        </p:nvSpPr>
        <p:spPr>
          <a:xfrm>
            <a:off x="381000" y="1676400"/>
            <a:ext cx="8305799" cy="3970318"/>
          </a:xfrm>
          <a:prstGeom prst="rect">
            <a:avLst/>
          </a:prstGeom>
          <a:noFill/>
        </p:spPr>
        <p:txBody>
          <a:bodyPr wrap="square" rtlCol="0">
            <a:spAutoFit/>
          </a:bodyPr>
          <a:lstStyle/>
          <a:p>
            <a:pPr marL="571500" indent="-571500">
              <a:buFont typeface="Wingdings" charset="2"/>
              <a:buChar char="Ø"/>
            </a:pPr>
            <a:r>
              <a:rPr lang="en-US" sz="3600" dirty="0" smtClean="0">
                <a:latin typeface="Helvetica"/>
                <a:cs typeface="Helvetica"/>
                <a:hlinkClick r:id="rId2"/>
              </a:rPr>
              <a:t>www.christcenteredlessons.com</a:t>
            </a:r>
            <a:endParaRPr lang="en-US" sz="3600" dirty="0" smtClean="0">
              <a:latin typeface="Helvetica"/>
              <a:cs typeface="Helvetica"/>
            </a:endParaRPr>
          </a:p>
          <a:p>
            <a:pPr marL="571500" indent="-571500">
              <a:buFont typeface="Wingdings" charset="2"/>
              <a:buChar char="Ø"/>
            </a:pPr>
            <a:endParaRPr lang="en-US" sz="3600" dirty="0">
              <a:latin typeface="Helvetica"/>
              <a:cs typeface="Helvetica"/>
            </a:endParaRPr>
          </a:p>
          <a:p>
            <a:pPr marL="571500" indent="-571500">
              <a:buFont typeface="Wingdings" charset="2"/>
              <a:buChar char="Ø"/>
            </a:pPr>
            <a:r>
              <a:rPr lang="en-US" sz="3600" dirty="0" smtClean="0">
                <a:latin typeface="Helvetica"/>
                <a:cs typeface="Helvetica"/>
                <a:hlinkClick r:id="rId3"/>
              </a:rPr>
              <a:t>www.apologeticspress.org</a:t>
            </a:r>
            <a:endParaRPr lang="en-US" sz="3600" dirty="0" smtClean="0">
              <a:latin typeface="Helvetica"/>
              <a:cs typeface="Helvetica"/>
            </a:endParaRPr>
          </a:p>
          <a:p>
            <a:pPr marL="571500" indent="-571500">
              <a:buFont typeface="Wingdings" charset="2"/>
              <a:buChar char="Ø"/>
            </a:pPr>
            <a:endParaRPr lang="en-US" sz="3600" dirty="0">
              <a:latin typeface="Helvetica"/>
              <a:cs typeface="Helvetica"/>
            </a:endParaRPr>
          </a:p>
          <a:p>
            <a:pPr marL="571500" indent="-571500">
              <a:buFont typeface="Wingdings" charset="2"/>
              <a:buChar char="Ø"/>
            </a:pPr>
            <a:r>
              <a:rPr lang="en-US" sz="3600" dirty="0" smtClean="0">
                <a:latin typeface="Helvetica"/>
                <a:cs typeface="Helvetica"/>
                <a:hlinkClick r:id="rId4"/>
              </a:rPr>
              <a:t>www.christiancourier.com</a:t>
            </a:r>
            <a:endParaRPr lang="en-US" sz="3600" dirty="0" smtClean="0">
              <a:latin typeface="Helvetica"/>
              <a:cs typeface="Helvetica"/>
            </a:endParaRPr>
          </a:p>
          <a:p>
            <a:pPr marL="571500" indent="-571500">
              <a:buFont typeface="Wingdings" charset="2"/>
              <a:buChar char="Ø"/>
            </a:pPr>
            <a:endParaRPr lang="en-US" sz="3600" dirty="0">
              <a:latin typeface="Helvetica"/>
              <a:cs typeface="Helvetica"/>
            </a:endParaRPr>
          </a:p>
          <a:p>
            <a:pPr marL="571500" indent="-571500">
              <a:buFont typeface="Wingdings" charset="2"/>
              <a:buChar char="Ø"/>
            </a:pPr>
            <a:endParaRPr lang="en-US" sz="3600" dirty="0">
              <a:latin typeface="Helvetica"/>
              <a:cs typeface="Helvetica"/>
            </a:endParaRPr>
          </a:p>
        </p:txBody>
      </p:sp>
    </p:spTree>
    <p:extLst>
      <p:ext uri="{BB962C8B-B14F-4D97-AF65-F5344CB8AC3E}">
        <p14:creationId xmlns:p14="http://schemas.microsoft.com/office/powerpoint/2010/main" val="20621741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304800"/>
            <a:ext cx="7772400" cy="830997"/>
          </a:xfrm>
          <a:prstGeom prst="rect">
            <a:avLst/>
          </a:prstGeom>
          <a:noFill/>
        </p:spPr>
        <p:txBody>
          <a:bodyPr wrap="square" rtlCol="0">
            <a:spAutoFit/>
          </a:bodyPr>
          <a:lstStyle/>
          <a:p>
            <a:r>
              <a:rPr lang="en-US" sz="4800" dirty="0" smtClean="0">
                <a:latin typeface="Helvetica"/>
                <a:cs typeface="Helvetica"/>
              </a:rPr>
              <a:t>The Godhead</a:t>
            </a:r>
            <a:endParaRPr lang="en-US" sz="4800" dirty="0">
              <a:latin typeface="Helvetica"/>
              <a:cs typeface="Helvetica"/>
            </a:endParaRPr>
          </a:p>
        </p:txBody>
      </p:sp>
      <p:sp>
        <p:nvSpPr>
          <p:cNvPr id="3" name="TextBox 2"/>
          <p:cNvSpPr txBox="1"/>
          <p:nvPr/>
        </p:nvSpPr>
        <p:spPr>
          <a:xfrm>
            <a:off x="152400" y="1676400"/>
            <a:ext cx="8839200" cy="6124754"/>
          </a:xfrm>
          <a:prstGeom prst="rect">
            <a:avLst/>
          </a:prstGeom>
          <a:noFill/>
        </p:spPr>
        <p:txBody>
          <a:bodyPr wrap="square" rtlCol="0">
            <a:spAutoFit/>
          </a:bodyPr>
          <a:lstStyle/>
          <a:p>
            <a:pPr marL="457200" indent="-457200">
              <a:buFont typeface="Wingdings" charset="2"/>
              <a:buChar char="Ø"/>
            </a:pPr>
            <a:r>
              <a:rPr lang="en-US" sz="2800" dirty="0"/>
              <a:t>Christ is said to be a “mediator” between God and man (1 Timothy 2:5). The word “mediator” translates the Greek </a:t>
            </a:r>
            <a:r>
              <a:rPr lang="en-US" sz="2800" dirty="0" err="1"/>
              <a:t>mesites</a:t>
            </a:r>
            <a:r>
              <a:rPr lang="en-US" sz="2800" dirty="0"/>
              <a:t> (from </a:t>
            </a:r>
            <a:r>
              <a:rPr lang="en-US" sz="2800" dirty="0" err="1"/>
              <a:t>mesos</a:t>
            </a:r>
            <a:r>
              <a:rPr lang="en-US" sz="2800" dirty="0"/>
              <a:t>, “middle,” and </a:t>
            </a:r>
            <a:r>
              <a:rPr lang="en-US" sz="2800" dirty="0" err="1"/>
              <a:t>eimi</a:t>
            </a:r>
            <a:r>
              <a:rPr lang="en-US" sz="2800" dirty="0"/>
              <a:t>, “to go”), and so literally, a go-between</a:t>
            </a:r>
            <a:r>
              <a:rPr lang="en-US" sz="2800" dirty="0" smtClean="0"/>
              <a:t>.</a:t>
            </a:r>
          </a:p>
          <a:p>
            <a:pPr marL="457200" indent="-457200">
              <a:buFont typeface="Wingdings" charset="2"/>
              <a:buChar char="Ø"/>
            </a:pPr>
            <a:endParaRPr lang="en-US" sz="2800" dirty="0"/>
          </a:p>
          <a:p>
            <a:pPr marL="457200" indent="-457200">
              <a:buFont typeface="Wingdings" charset="2"/>
              <a:buChar char="Ø"/>
            </a:pPr>
            <a:r>
              <a:rPr lang="en-US" sz="2800" dirty="0"/>
              <a:t>The Spirit is sent </a:t>
            </a:r>
            <a:r>
              <a:rPr lang="en-US" sz="2800" b="1" dirty="0"/>
              <a:t>from</a:t>
            </a:r>
            <a:r>
              <a:rPr lang="en-US" sz="2800" dirty="0"/>
              <a:t> the Father (John 15:26). In the beginning Christ was </a:t>
            </a:r>
            <a:r>
              <a:rPr lang="en-US" sz="2800" b="1" dirty="0"/>
              <a:t>with</a:t>
            </a:r>
            <a:r>
              <a:rPr lang="en-US" sz="2800" dirty="0"/>
              <a:t> (Greek pros) God (John 1:1). He spoke the things which he had seen </a:t>
            </a:r>
            <a:r>
              <a:rPr lang="en-US" sz="2800" b="1" dirty="0"/>
              <a:t>with</a:t>
            </a:r>
            <a:r>
              <a:rPr lang="en-US" sz="2800" dirty="0"/>
              <a:t> (Greek </a:t>
            </a:r>
            <a:r>
              <a:rPr lang="en-US" sz="2800" dirty="0" err="1"/>
              <a:t>para</a:t>
            </a:r>
            <a:r>
              <a:rPr lang="en-US" sz="2800" dirty="0"/>
              <a:t>) him (John 8:38), and he came forth </a:t>
            </a:r>
            <a:r>
              <a:rPr lang="en-US" sz="2800" b="1" dirty="0" err="1"/>
              <a:t>from</a:t>
            </a:r>
            <a:r>
              <a:rPr lang="en-US" sz="2800" dirty="0" err="1"/>
              <a:t>the</a:t>
            </a:r>
            <a:r>
              <a:rPr lang="en-US" sz="2800" dirty="0"/>
              <a:t> Father (John 16:27). All created things are of the Father, and </a:t>
            </a:r>
            <a:r>
              <a:rPr lang="en-US" sz="2800" b="1" dirty="0"/>
              <a:t>through</a:t>
            </a:r>
            <a:r>
              <a:rPr lang="en-US" sz="2800" dirty="0"/>
              <a:t> Christ (1 Corinthians 8:6). </a:t>
            </a:r>
            <a:r>
              <a:rPr lang="en-US" sz="2800" b="1" dirty="0"/>
              <a:t>Through</a:t>
            </a:r>
            <a:r>
              <a:rPr lang="en-US" sz="2800" dirty="0"/>
              <a:t> Christ we have access </a:t>
            </a:r>
            <a:r>
              <a:rPr lang="en-US" sz="2800" b="1" dirty="0"/>
              <a:t>in</a:t>
            </a:r>
            <a:r>
              <a:rPr lang="en-US" sz="2800" dirty="0"/>
              <a:t> the Spirit </a:t>
            </a:r>
            <a:r>
              <a:rPr lang="en-US" sz="2800" b="1" dirty="0"/>
              <a:t>unto</a:t>
            </a:r>
            <a:r>
              <a:rPr lang="en-US" sz="2800" dirty="0"/>
              <a:t> the Father (</a:t>
            </a:r>
            <a:r>
              <a:rPr lang="en-US" sz="2800" dirty="0" smtClean="0"/>
              <a:t>Eph.2</a:t>
            </a:r>
            <a:r>
              <a:rPr lang="en-US" sz="2800" dirty="0"/>
              <a:t>:18).</a:t>
            </a:r>
          </a:p>
          <a:p>
            <a:endParaRPr lang="en-US" sz="2800" dirty="0"/>
          </a:p>
          <a:p>
            <a:r>
              <a:rPr lang="en-US" sz="2800" dirty="0"/>
              <a:t> </a:t>
            </a:r>
          </a:p>
        </p:txBody>
      </p:sp>
    </p:spTree>
    <p:extLst>
      <p:ext uri="{BB962C8B-B14F-4D97-AF65-F5344CB8AC3E}">
        <p14:creationId xmlns:p14="http://schemas.microsoft.com/office/powerpoint/2010/main" val="33372158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304800"/>
            <a:ext cx="7772400" cy="830997"/>
          </a:xfrm>
          <a:prstGeom prst="rect">
            <a:avLst/>
          </a:prstGeom>
          <a:noFill/>
        </p:spPr>
        <p:txBody>
          <a:bodyPr wrap="square" rtlCol="0">
            <a:spAutoFit/>
          </a:bodyPr>
          <a:lstStyle/>
          <a:p>
            <a:r>
              <a:rPr lang="en-US" sz="4800" dirty="0" smtClean="0">
                <a:latin typeface="Helvetica"/>
                <a:cs typeface="Helvetica"/>
              </a:rPr>
              <a:t>Teaching About God</a:t>
            </a:r>
            <a:endParaRPr lang="en-US" sz="4800" dirty="0">
              <a:latin typeface="Helvetica"/>
              <a:cs typeface="Helvetica"/>
            </a:endParaRPr>
          </a:p>
        </p:txBody>
      </p:sp>
      <p:sp>
        <p:nvSpPr>
          <p:cNvPr id="3" name="TextBox 2"/>
          <p:cNvSpPr txBox="1"/>
          <p:nvPr/>
        </p:nvSpPr>
        <p:spPr>
          <a:xfrm>
            <a:off x="381000" y="1676400"/>
            <a:ext cx="8305799" cy="4924425"/>
          </a:xfrm>
          <a:prstGeom prst="rect">
            <a:avLst/>
          </a:prstGeom>
          <a:noFill/>
        </p:spPr>
        <p:txBody>
          <a:bodyPr wrap="square" rtlCol="0">
            <a:spAutoFit/>
          </a:bodyPr>
          <a:lstStyle/>
          <a:p>
            <a:pPr lvl="0"/>
            <a:r>
              <a:rPr lang="en-US" sz="2800" dirty="0">
                <a:latin typeface="Helvetica"/>
                <a:cs typeface="Helvetica"/>
              </a:rPr>
              <a:t>Our age is one of skepticism and doubt. </a:t>
            </a:r>
          </a:p>
          <a:p>
            <a:pPr marL="914400" lvl="1" indent="-457200">
              <a:buFont typeface="Wingdings" charset="2"/>
              <a:buChar char="Ø"/>
            </a:pPr>
            <a:r>
              <a:rPr lang="en-US" sz="2600" dirty="0">
                <a:latin typeface="Helvetica"/>
                <a:cs typeface="Helvetica"/>
              </a:rPr>
              <a:t>There is the Atheist who denies the existence of God</a:t>
            </a:r>
          </a:p>
          <a:p>
            <a:pPr marL="914400" lvl="1" indent="-457200">
              <a:buFont typeface="Wingdings" charset="2"/>
              <a:buChar char="Ø"/>
            </a:pPr>
            <a:r>
              <a:rPr lang="en-US" sz="2600" dirty="0">
                <a:latin typeface="Helvetica"/>
                <a:cs typeface="Helvetica"/>
              </a:rPr>
              <a:t>The Agnostic who claims to be neutral, neither denying nor affirming the existence of God</a:t>
            </a:r>
          </a:p>
          <a:p>
            <a:pPr marL="914400" lvl="1" indent="-457200">
              <a:buFont typeface="Wingdings" charset="2"/>
              <a:buChar char="Ø"/>
            </a:pPr>
            <a:r>
              <a:rPr lang="en-US" sz="2600" dirty="0">
                <a:latin typeface="Helvetica"/>
                <a:cs typeface="Helvetica"/>
              </a:rPr>
              <a:t>The Deist who acknowledges a Supreme Being, but denies the Bible as his revelation to man</a:t>
            </a:r>
          </a:p>
          <a:p>
            <a:pPr marL="914400" lvl="1" indent="-457200">
              <a:buFont typeface="Wingdings" charset="2"/>
              <a:buChar char="Ø"/>
            </a:pPr>
            <a:r>
              <a:rPr lang="en-US" sz="2600" dirty="0">
                <a:latin typeface="Helvetica"/>
                <a:cs typeface="Helvetica"/>
              </a:rPr>
              <a:t>The Destructive critics who profess to believe in God and his word, but usually reject the miracles and inspiration of the Bible. Ours is an age that needs to be grounded in the truths set forth in </a:t>
            </a:r>
            <a:r>
              <a:rPr lang="en-US" sz="2600" b="1" dirty="0">
                <a:latin typeface="Helvetica"/>
                <a:cs typeface="Helvetica"/>
              </a:rPr>
              <a:t>Genesis 1:1</a:t>
            </a:r>
            <a:r>
              <a:rPr lang="en-US" sz="2600" dirty="0" smtClean="0">
                <a:latin typeface="Helvetica"/>
                <a:cs typeface="Helvetica"/>
              </a:rPr>
              <a:t>.</a:t>
            </a:r>
            <a:endParaRPr lang="en-US" sz="2600" dirty="0">
              <a:latin typeface="Helvetica"/>
              <a:cs typeface="Helvetica"/>
            </a:endParaRPr>
          </a:p>
        </p:txBody>
      </p:sp>
    </p:spTree>
    <p:extLst>
      <p:ext uri="{BB962C8B-B14F-4D97-AF65-F5344CB8AC3E}">
        <p14:creationId xmlns:p14="http://schemas.microsoft.com/office/powerpoint/2010/main" val="20573807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304800"/>
            <a:ext cx="7772400" cy="830997"/>
          </a:xfrm>
          <a:prstGeom prst="rect">
            <a:avLst/>
          </a:prstGeom>
          <a:noFill/>
        </p:spPr>
        <p:txBody>
          <a:bodyPr wrap="square" rtlCol="0">
            <a:spAutoFit/>
          </a:bodyPr>
          <a:lstStyle/>
          <a:p>
            <a:r>
              <a:rPr lang="en-US" sz="4800" dirty="0" smtClean="0">
                <a:latin typeface="Helvetica"/>
                <a:cs typeface="Helvetica"/>
              </a:rPr>
              <a:t>Teaching About God</a:t>
            </a:r>
            <a:endParaRPr lang="en-US" sz="4800" dirty="0">
              <a:latin typeface="Helvetica"/>
              <a:cs typeface="Helvetica"/>
            </a:endParaRPr>
          </a:p>
        </p:txBody>
      </p:sp>
      <p:sp>
        <p:nvSpPr>
          <p:cNvPr id="3" name="TextBox 2"/>
          <p:cNvSpPr txBox="1"/>
          <p:nvPr/>
        </p:nvSpPr>
        <p:spPr>
          <a:xfrm>
            <a:off x="381000" y="1676400"/>
            <a:ext cx="8305799" cy="5262980"/>
          </a:xfrm>
          <a:prstGeom prst="rect">
            <a:avLst/>
          </a:prstGeom>
          <a:noFill/>
        </p:spPr>
        <p:txBody>
          <a:bodyPr wrap="square" rtlCol="0">
            <a:spAutoFit/>
          </a:bodyPr>
          <a:lstStyle/>
          <a:p>
            <a:pPr marL="457200" indent="-457200">
              <a:buFont typeface="Wingdings" charset="2"/>
              <a:buChar char="Ø"/>
            </a:pPr>
            <a:r>
              <a:rPr lang="en-US" sz="2800" dirty="0">
                <a:latin typeface="Helvetica"/>
                <a:cs typeface="Helvetica"/>
              </a:rPr>
              <a:t>God is named thirty-five times in the first chapter of Genesis and the first two verses of chapter two. </a:t>
            </a:r>
            <a:endParaRPr lang="en-US" sz="2800" dirty="0" smtClean="0">
              <a:latin typeface="Helvetica"/>
              <a:cs typeface="Helvetica"/>
            </a:endParaRPr>
          </a:p>
          <a:p>
            <a:pPr marL="457200" indent="-457200">
              <a:buFont typeface="Wingdings" charset="2"/>
              <a:buChar char="Ø"/>
            </a:pPr>
            <a:r>
              <a:rPr lang="en-US" sz="2800" dirty="0" smtClean="0">
                <a:latin typeface="Helvetica"/>
                <a:cs typeface="Helvetica"/>
              </a:rPr>
              <a:t>God </a:t>
            </a:r>
            <a:r>
              <a:rPr lang="en-US" sz="2800" dirty="0">
                <a:latin typeface="Helvetica"/>
                <a:cs typeface="Helvetica"/>
              </a:rPr>
              <a:t>is plural here and appears over 3,000 times in the plural in the Hebrew scripture.  </a:t>
            </a:r>
            <a:endParaRPr lang="en-US" sz="2800" dirty="0" smtClean="0">
              <a:latin typeface="Helvetica"/>
              <a:cs typeface="Helvetica"/>
            </a:endParaRPr>
          </a:p>
          <a:p>
            <a:pPr marL="457200" indent="-457200">
              <a:buFont typeface="Wingdings" charset="2"/>
              <a:buChar char="Ø"/>
            </a:pPr>
            <a:r>
              <a:rPr lang="en-US" sz="2800" dirty="0" smtClean="0">
                <a:latin typeface="Helvetica"/>
                <a:cs typeface="Helvetica"/>
              </a:rPr>
              <a:t>The </a:t>
            </a:r>
            <a:r>
              <a:rPr lang="en-US" sz="2800" dirty="0">
                <a:latin typeface="Helvetica"/>
                <a:cs typeface="Helvetica"/>
              </a:rPr>
              <a:t>word God, which is the name of the divine </a:t>
            </a:r>
            <a:r>
              <a:rPr lang="en-US" sz="2800" dirty="0" smtClean="0">
                <a:latin typeface="Helvetica"/>
                <a:cs typeface="Helvetica"/>
              </a:rPr>
              <a:t>nature. </a:t>
            </a:r>
          </a:p>
          <a:p>
            <a:pPr marL="457200" indent="-457200">
              <a:buFont typeface="Wingdings" charset="2"/>
              <a:buChar char="Ø"/>
            </a:pPr>
            <a:r>
              <a:rPr lang="en-US" sz="2800" dirty="0" smtClean="0">
                <a:latin typeface="Helvetica"/>
                <a:cs typeface="Helvetica"/>
              </a:rPr>
              <a:t>Because </a:t>
            </a:r>
            <a:r>
              <a:rPr lang="en-US" sz="2800" dirty="0">
                <a:latin typeface="Helvetica"/>
                <a:cs typeface="Helvetica"/>
              </a:rPr>
              <a:t>there is one divine nature, there is but one God, though this nature is possessed by three distinct personalities, the Father, the Son and the Holy Spirit, and each of them is called God in the scriptures. </a:t>
            </a:r>
            <a:endParaRPr lang="en-US" sz="5400" dirty="0">
              <a:latin typeface="Helvetica"/>
              <a:cs typeface="Helvetica"/>
            </a:endParaRPr>
          </a:p>
        </p:txBody>
      </p:sp>
    </p:spTree>
    <p:extLst>
      <p:ext uri="{BB962C8B-B14F-4D97-AF65-F5344CB8AC3E}">
        <p14:creationId xmlns:p14="http://schemas.microsoft.com/office/powerpoint/2010/main" val="10963856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304800"/>
            <a:ext cx="7772400" cy="769441"/>
          </a:xfrm>
          <a:prstGeom prst="rect">
            <a:avLst/>
          </a:prstGeom>
          <a:noFill/>
        </p:spPr>
        <p:txBody>
          <a:bodyPr wrap="square" rtlCol="0">
            <a:spAutoFit/>
          </a:bodyPr>
          <a:lstStyle/>
          <a:p>
            <a:r>
              <a:rPr lang="en-US" sz="4400" dirty="0" smtClean="0">
                <a:latin typeface="Helvetica"/>
                <a:cs typeface="Helvetica"/>
              </a:rPr>
              <a:t>Where Did God Come From?</a:t>
            </a:r>
            <a:endParaRPr lang="en-US" sz="4400" dirty="0">
              <a:latin typeface="Helvetica"/>
              <a:cs typeface="Helvetica"/>
            </a:endParaRPr>
          </a:p>
        </p:txBody>
      </p:sp>
      <p:sp>
        <p:nvSpPr>
          <p:cNvPr id="3" name="TextBox 2"/>
          <p:cNvSpPr txBox="1"/>
          <p:nvPr/>
        </p:nvSpPr>
        <p:spPr>
          <a:xfrm>
            <a:off x="381000" y="1676400"/>
            <a:ext cx="8305799" cy="5262980"/>
          </a:xfrm>
          <a:prstGeom prst="rect">
            <a:avLst/>
          </a:prstGeom>
          <a:noFill/>
        </p:spPr>
        <p:txBody>
          <a:bodyPr wrap="square" rtlCol="0">
            <a:spAutoFit/>
          </a:bodyPr>
          <a:lstStyle/>
          <a:p>
            <a:pPr marL="285750" indent="-285750">
              <a:buFont typeface="Wingdings" charset="2"/>
              <a:buChar char="Ø"/>
            </a:pPr>
            <a:r>
              <a:rPr lang="en-US" sz="2800" dirty="0">
                <a:latin typeface="Helvetica"/>
                <a:cs typeface="Helvetica"/>
              </a:rPr>
              <a:t>The view regarding God that is set forth consistently in the Bible is this: He did not come from anywhere. No one made the Creator of the universe. He had no beginning, and will have no ending. He is the eternal, self-existing Being.</a:t>
            </a:r>
          </a:p>
          <a:p>
            <a:pPr marL="742950" lvl="1" indent="-285750">
              <a:buFont typeface="Wingdings" charset="2"/>
              <a:buChar char="Ø"/>
            </a:pPr>
            <a:endParaRPr lang="en-US" sz="2800" dirty="0" smtClean="0">
              <a:latin typeface="Helvetica"/>
              <a:cs typeface="Helvetica"/>
            </a:endParaRPr>
          </a:p>
          <a:p>
            <a:pPr marL="285750" indent="-285750">
              <a:buFont typeface="Wingdings" charset="2"/>
              <a:buChar char="Ø"/>
            </a:pPr>
            <a:r>
              <a:rPr lang="en-US" sz="2800" dirty="0" smtClean="0">
                <a:latin typeface="Helvetica"/>
                <a:cs typeface="Helvetica"/>
              </a:rPr>
              <a:t>God </a:t>
            </a:r>
            <a:r>
              <a:rPr lang="en-US" sz="2800" dirty="0">
                <a:latin typeface="Helvetica"/>
                <a:cs typeface="Helvetica"/>
              </a:rPr>
              <a:t>is “everlasting” in nature (</a:t>
            </a:r>
            <a:r>
              <a:rPr lang="en-US" sz="2800" b="1" dirty="0">
                <a:latin typeface="Helvetica"/>
                <a:cs typeface="Helvetica"/>
              </a:rPr>
              <a:t>Isa. 40:28</a:t>
            </a:r>
            <a:r>
              <a:rPr lang="en-US" sz="2800" dirty="0">
                <a:latin typeface="Helvetica"/>
                <a:cs typeface="Helvetica"/>
              </a:rPr>
              <a:t>), which is to say, he is “eternal” as to his very essence (</a:t>
            </a:r>
            <a:r>
              <a:rPr lang="en-US" sz="2800" b="1" dirty="0">
                <a:latin typeface="Helvetica"/>
                <a:cs typeface="Helvetica"/>
              </a:rPr>
              <a:t>Rom. 16:26; 1 Tim. 1:17</a:t>
            </a:r>
            <a:r>
              <a:rPr lang="en-US" sz="2800" dirty="0">
                <a:latin typeface="Helvetica"/>
                <a:cs typeface="Helvetica"/>
              </a:rPr>
              <a:t>). His existence is “from everlasting to everlasting.” Before the material creation was spoken into existence, he always was (</a:t>
            </a:r>
            <a:r>
              <a:rPr lang="en-US" sz="2800" b="1" dirty="0">
                <a:latin typeface="Helvetica"/>
                <a:cs typeface="Helvetica"/>
              </a:rPr>
              <a:t>Psa. 90:2</a:t>
            </a:r>
            <a:r>
              <a:rPr lang="en-US" sz="2800" dirty="0">
                <a:latin typeface="Helvetica"/>
                <a:cs typeface="Helvetica"/>
              </a:rPr>
              <a:t>)</a:t>
            </a:r>
            <a:r>
              <a:rPr lang="en-US" sz="2800" dirty="0" smtClean="0">
                <a:latin typeface="Helvetica"/>
                <a:cs typeface="Helvetica"/>
              </a:rPr>
              <a:t>.</a:t>
            </a:r>
            <a:endParaRPr lang="en-US" sz="2800" dirty="0">
              <a:latin typeface="Helvetica"/>
              <a:cs typeface="Helvetica"/>
            </a:endParaRPr>
          </a:p>
        </p:txBody>
      </p:sp>
    </p:spTree>
    <p:extLst>
      <p:ext uri="{BB962C8B-B14F-4D97-AF65-F5344CB8AC3E}">
        <p14:creationId xmlns:p14="http://schemas.microsoft.com/office/powerpoint/2010/main" val="8137230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304800"/>
            <a:ext cx="7772400" cy="769441"/>
          </a:xfrm>
          <a:prstGeom prst="rect">
            <a:avLst/>
          </a:prstGeom>
          <a:noFill/>
        </p:spPr>
        <p:txBody>
          <a:bodyPr wrap="square" rtlCol="0">
            <a:spAutoFit/>
          </a:bodyPr>
          <a:lstStyle/>
          <a:p>
            <a:r>
              <a:rPr lang="en-US" sz="4400" dirty="0" smtClean="0">
                <a:latin typeface="Helvetica"/>
                <a:cs typeface="Helvetica"/>
              </a:rPr>
              <a:t>Where Did God Come From?</a:t>
            </a:r>
            <a:endParaRPr lang="en-US" sz="4400" dirty="0">
              <a:latin typeface="Helvetica"/>
              <a:cs typeface="Helvetica"/>
            </a:endParaRPr>
          </a:p>
        </p:txBody>
      </p:sp>
      <p:sp>
        <p:nvSpPr>
          <p:cNvPr id="3" name="TextBox 2"/>
          <p:cNvSpPr txBox="1"/>
          <p:nvPr/>
        </p:nvSpPr>
        <p:spPr>
          <a:xfrm>
            <a:off x="381000" y="1676400"/>
            <a:ext cx="8305799" cy="5539979"/>
          </a:xfrm>
          <a:prstGeom prst="rect">
            <a:avLst/>
          </a:prstGeom>
          <a:noFill/>
        </p:spPr>
        <p:txBody>
          <a:bodyPr wrap="square" rtlCol="0">
            <a:spAutoFit/>
          </a:bodyPr>
          <a:lstStyle/>
          <a:p>
            <a:pPr marL="285750" indent="-285750">
              <a:buFont typeface="Wingdings" charset="2"/>
              <a:buChar char="Ø"/>
            </a:pPr>
            <a:r>
              <a:rPr lang="en-US" sz="2800" dirty="0" smtClean="0">
                <a:latin typeface="Helvetica"/>
                <a:cs typeface="Helvetica"/>
              </a:rPr>
              <a:t>The </a:t>
            </a:r>
            <a:r>
              <a:rPr lang="en-US" sz="2800" dirty="0">
                <a:latin typeface="Helvetica"/>
                <a:cs typeface="Helvetica"/>
              </a:rPr>
              <a:t>Lord revealed himself to Moses as the “I AM THAT I AM” (</a:t>
            </a:r>
            <a:r>
              <a:rPr lang="en-US" sz="2800" b="1" dirty="0">
                <a:latin typeface="Helvetica"/>
                <a:cs typeface="Helvetica"/>
              </a:rPr>
              <a:t>Ex. 3:14</a:t>
            </a:r>
            <a:r>
              <a:rPr lang="en-US" sz="2800" dirty="0">
                <a:latin typeface="Helvetica"/>
                <a:cs typeface="Helvetica"/>
              </a:rPr>
              <a:t>). The “I AM” expression is related to the Hebrew name for God, Yahweh (LORD — KJV, or Jehovah — see ASV footnote). This was the most sacred name for God. </a:t>
            </a:r>
            <a:endParaRPr lang="en-US" sz="2800" dirty="0" smtClean="0">
              <a:latin typeface="Helvetica"/>
              <a:cs typeface="Helvetica"/>
            </a:endParaRPr>
          </a:p>
          <a:p>
            <a:pPr marL="285750" indent="-285750">
              <a:buFont typeface="Wingdings" charset="2"/>
              <a:buChar char="Ø"/>
            </a:pPr>
            <a:endParaRPr lang="en-US" sz="2800" dirty="0">
              <a:latin typeface="Helvetica"/>
              <a:cs typeface="Helvetica"/>
            </a:endParaRPr>
          </a:p>
          <a:p>
            <a:pPr marL="285750" indent="-285750">
              <a:buFont typeface="Wingdings" charset="2"/>
              <a:buChar char="Ø"/>
            </a:pPr>
            <a:r>
              <a:rPr lang="en-US" sz="2800" dirty="0" smtClean="0">
                <a:latin typeface="Helvetica"/>
                <a:cs typeface="Helvetica"/>
              </a:rPr>
              <a:t>The </a:t>
            </a:r>
            <a:r>
              <a:rPr lang="en-US" sz="2800" dirty="0">
                <a:latin typeface="Helvetica"/>
                <a:cs typeface="Helvetica"/>
              </a:rPr>
              <a:t>term Yahweh occurs more than 6,800 times in the Old Testament. The word is believed to be a form of the verb </a:t>
            </a:r>
            <a:r>
              <a:rPr lang="en-US" sz="2800" dirty="0" err="1">
                <a:latin typeface="Helvetica"/>
                <a:cs typeface="Helvetica"/>
              </a:rPr>
              <a:t>hayah</a:t>
            </a:r>
            <a:r>
              <a:rPr lang="en-US" sz="2800" dirty="0">
                <a:latin typeface="Helvetica"/>
                <a:cs typeface="Helvetica"/>
              </a:rPr>
              <a:t>, which signifies “to be,” ultimately meaning “the eternal One” or “self-existing One.” God’s existence is </a:t>
            </a:r>
            <a:r>
              <a:rPr lang="en-US" sz="2800" dirty="0" err="1">
                <a:latin typeface="Helvetica"/>
                <a:cs typeface="Helvetica"/>
              </a:rPr>
              <a:t>underived</a:t>
            </a:r>
            <a:r>
              <a:rPr lang="en-US" sz="2800" dirty="0">
                <a:latin typeface="Helvetica"/>
                <a:cs typeface="Helvetica"/>
              </a:rPr>
              <a:t>; no one made him. He simply always was</a:t>
            </a:r>
            <a:r>
              <a:rPr lang="en-US" sz="2800" dirty="0" smtClean="0">
                <a:latin typeface="Helvetica"/>
                <a:cs typeface="Helvetica"/>
              </a:rPr>
              <a:t>.</a:t>
            </a:r>
          </a:p>
          <a:p>
            <a:pPr lvl="1"/>
            <a:endParaRPr lang="en-US" dirty="0"/>
          </a:p>
        </p:txBody>
      </p:sp>
    </p:spTree>
    <p:extLst>
      <p:ext uri="{BB962C8B-B14F-4D97-AF65-F5344CB8AC3E}">
        <p14:creationId xmlns:p14="http://schemas.microsoft.com/office/powerpoint/2010/main" val="15277058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304800"/>
            <a:ext cx="7772400" cy="769441"/>
          </a:xfrm>
          <a:prstGeom prst="rect">
            <a:avLst/>
          </a:prstGeom>
          <a:noFill/>
        </p:spPr>
        <p:txBody>
          <a:bodyPr wrap="square" rtlCol="0">
            <a:spAutoFit/>
          </a:bodyPr>
          <a:lstStyle/>
          <a:p>
            <a:r>
              <a:rPr lang="en-US" sz="4400" dirty="0" smtClean="0">
                <a:latin typeface="Helvetica"/>
                <a:cs typeface="Helvetica"/>
              </a:rPr>
              <a:t>Where Did God Come From?</a:t>
            </a:r>
            <a:endParaRPr lang="en-US" sz="4400" dirty="0">
              <a:latin typeface="Helvetica"/>
              <a:cs typeface="Helvetica"/>
            </a:endParaRPr>
          </a:p>
        </p:txBody>
      </p:sp>
      <p:sp>
        <p:nvSpPr>
          <p:cNvPr id="3" name="TextBox 2"/>
          <p:cNvSpPr txBox="1"/>
          <p:nvPr/>
        </p:nvSpPr>
        <p:spPr>
          <a:xfrm>
            <a:off x="381000" y="1676400"/>
            <a:ext cx="8305799" cy="5109091"/>
          </a:xfrm>
          <a:prstGeom prst="rect">
            <a:avLst/>
          </a:prstGeom>
          <a:noFill/>
        </p:spPr>
        <p:txBody>
          <a:bodyPr wrap="square" rtlCol="0">
            <a:spAutoFit/>
          </a:bodyPr>
          <a:lstStyle/>
          <a:p>
            <a:pPr marL="285750" indent="-285750">
              <a:buFont typeface="Wingdings" charset="2"/>
              <a:buChar char="Ø"/>
            </a:pPr>
            <a:r>
              <a:rPr lang="en-US" sz="2800" dirty="0" smtClean="0">
                <a:latin typeface="Helvetica"/>
                <a:cs typeface="Helvetica"/>
              </a:rPr>
              <a:t>If there ever was a time when nothing at all existed, then there would be absolutely nothing today. It is an axiomatic truth that if nothing exists, then “nothing” will be the case -always, for nothing simply remains nothing - forever! </a:t>
            </a:r>
          </a:p>
          <a:p>
            <a:pPr marL="285750" indent="-285750">
              <a:buFont typeface="Wingdings" charset="2"/>
              <a:buChar char="Ø"/>
            </a:pPr>
            <a:endParaRPr lang="en-US" sz="2800" dirty="0">
              <a:latin typeface="Helvetica"/>
              <a:cs typeface="Helvetica"/>
            </a:endParaRPr>
          </a:p>
          <a:p>
            <a:pPr marL="285750" indent="-285750">
              <a:buFont typeface="Wingdings" charset="2"/>
              <a:buChar char="Ø"/>
            </a:pPr>
            <a:r>
              <a:rPr lang="en-US" sz="2800" dirty="0" smtClean="0">
                <a:latin typeface="Helvetica"/>
                <a:cs typeface="Helvetica"/>
              </a:rPr>
              <a:t>Nothing plus nothing equals nothing. If there is absolutely nothing but nothing, there cannot ever be something. “Nothing” and “something” -applied to the same object, at the same time - are mutually exclusive terms.</a:t>
            </a:r>
          </a:p>
          <a:p>
            <a:pPr lvl="1"/>
            <a:endParaRPr lang="en-US" dirty="0"/>
          </a:p>
        </p:txBody>
      </p:sp>
    </p:spTree>
    <p:extLst>
      <p:ext uri="{BB962C8B-B14F-4D97-AF65-F5344CB8AC3E}">
        <p14:creationId xmlns:p14="http://schemas.microsoft.com/office/powerpoint/2010/main" val="275783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304800"/>
            <a:ext cx="7772400" cy="769441"/>
          </a:xfrm>
          <a:prstGeom prst="rect">
            <a:avLst/>
          </a:prstGeom>
          <a:noFill/>
        </p:spPr>
        <p:txBody>
          <a:bodyPr wrap="square" rtlCol="0">
            <a:spAutoFit/>
          </a:bodyPr>
          <a:lstStyle/>
          <a:p>
            <a:r>
              <a:rPr lang="en-US" sz="4400" dirty="0" smtClean="0">
                <a:latin typeface="Helvetica"/>
                <a:cs typeface="Helvetica"/>
              </a:rPr>
              <a:t>Where Did God Come From?</a:t>
            </a:r>
            <a:endParaRPr lang="en-US" sz="4400" dirty="0">
              <a:latin typeface="Helvetica"/>
              <a:cs typeface="Helvetica"/>
            </a:endParaRPr>
          </a:p>
        </p:txBody>
      </p:sp>
      <p:sp>
        <p:nvSpPr>
          <p:cNvPr id="3" name="TextBox 2"/>
          <p:cNvSpPr txBox="1"/>
          <p:nvPr/>
        </p:nvSpPr>
        <p:spPr>
          <a:xfrm>
            <a:off x="381000" y="1676400"/>
            <a:ext cx="8305799" cy="4524315"/>
          </a:xfrm>
          <a:prstGeom prst="rect">
            <a:avLst/>
          </a:prstGeom>
          <a:noFill/>
        </p:spPr>
        <p:txBody>
          <a:bodyPr wrap="square" rtlCol="0">
            <a:spAutoFit/>
          </a:bodyPr>
          <a:lstStyle/>
          <a:p>
            <a:pPr marL="285750" indent="-285750">
              <a:buFont typeface="Wingdings" charset="2"/>
              <a:buChar char="Ø"/>
            </a:pPr>
            <a:r>
              <a:rPr lang="en-US" sz="3200" dirty="0" smtClean="0">
                <a:latin typeface="Helvetica"/>
                <a:cs typeface="Helvetica"/>
              </a:rPr>
              <a:t>Since it is the case that something does now exist, one must logically conclude that something has existed always. Let us state the matter again: If nothing cannot produce something, and yet something exists, then it follows necessarily that something has existed always. The question then becomes this. What is the “something” that has been in existence always?</a:t>
            </a:r>
          </a:p>
        </p:txBody>
      </p:sp>
    </p:spTree>
    <p:extLst>
      <p:ext uri="{BB962C8B-B14F-4D97-AF65-F5344CB8AC3E}">
        <p14:creationId xmlns:p14="http://schemas.microsoft.com/office/powerpoint/2010/main" val="34682604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304800"/>
            <a:ext cx="7772400" cy="769441"/>
          </a:xfrm>
          <a:prstGeom prst="rect">
            <a:avLst/>
          </a:prstGeom>
          <a:noFill/>
        </p:spPr>
        <p:txBody>
          <a:bodyPr wrap="square" rtlCol="0">
            <a:spAutoFit/>
          </a:bodyPr>
          <a:lstStyle/>
          <a:p>
            <a:r>
              <a:rPr lang="en-US" sz="4400" dirty="0" smtClean="0">
                <a:latin typeface="Helvetica"/>
                <a:cs typeface="Helvetica"/>
              </a:rPr>
              <a:t>Where Did God Come From?</a:t>
            </a:r>
            <a:endParaRPr lang="en-US" sz="4400" dirty="0">
              <a:latin typeface="Helvetica"/>
              <a:cs typeface="Helvetica"/>
            </a:endParaRPr>
          </a:p>
        </p:txBody>
      </p:sp>
      <p:sp>
        <p:nvSpPr>
          <p:cNvPr id="3" name="TextBox 2"/>
          <p:cNvSpPr txBox="1"/>
          <p:nvPr/>
        </p:nvSpPr>
        <p:spPr>
          <a:xfrm>
            <a:off x="381000" y="1676400"/>
            <a:ext cx="8305799" cy="1569660"/>
          </a:xfrm>
          <a:prstGeom prst="rect">
            <a:avLst/>
          </a:prstGeom>
          <a:noFill/>
        </p:spPr>
        <p:txBody>
          <a:bodyPr wrap="square" rtlCol="0">
            <a:spAutoFit/>
          </a:bodyPr>
          <a:lstStyle/>
          <a:p>
            <a:pPr marL="285750" indent="-285750">
              <a:buFont typeface="Wingdings" charset="2"/>
              <a:buChar char="Ø"/>
            </a:pPr>
            <a:r>
              <a:rPr lang="en-US" sz="3200" dirty="0" smtClean="0">
                <a:latin typeface="Helvetica"/>
                <a:cs typeface="Helvetica"/>
              </a:rPr>
              <a:t>The Scriptures identify that spirit Being as God. “God is spirit?” (</a:t>
            </a:r>
            <a:r>
              <a:rPr lang="en-US" sz="3200" b="1" dirty="0" smtClean="0">
                <a:latin typeface="Helvetica"/>
                <a:cs typeface="Helvetica"/>
              </a:rPr>
              <a:t>John 4:24</a:t>
            </a:r>
            <a:r>
              <a:rPr lang="en-US" sz="3200" dirty="0" smtClean="0">
                <a:latin typeface="Helvetica"/>
                <a:cs typeface="Helvetica"/>
              </a:rPr>
              <a:t>) — an uncreated, eternal Spirit Being.</a:t>
            </a:r>
            <a:endParaRPr lang="en-US" sz="3200" dirty="0">
              <a:latin typeface="Helvetica"/>
              <a:cs typeface="Helvetica"/>
            </a:endParaRPr>
          </a:p>
        </p:txBody>
      </p:sp>
    </p:spTree>
    <p:extLst>
      <p:ext uri="{BB962C8B-B14F-4D97-AF65-F5344CB8AC3E}">
        <p14:creationId xmlns:p14="http://schemas.microsoft.com/office/powerpoint/2010/main" val="19574665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304800"/>
            <a:ext cx="7772400" cy="830997"/>
          </a:xfrm>
          <a:prstGeom prst="rect">
            <a:avLst/>
          </a:prstGeom>
          <a:noFill/>
        </p:spPr>
        <p:txBody>
          <a:bodyPr wrap="square" rtlCol="0">
            <a:spAutoFit/>
          </a:bodyPr>
          <a:lstStyle/>
          <a:p>
            <a:r>
              <a:rPr lang="en-US" sz="4800" dirty="0" smtClean="0">
                <a:latin typeface="Helvetica"/>
                <a:cs typeface="Helvetica"/>
              </a:rPr>
              <a:t>God Is</a:t>
            </a:r>
            <a:r>
              <a:rPr lang="mr-IN" sz="4800" dirty="0" smtClean="0">
                <a:latin typeface="Helvetica"/>
                <a:cs typeface="Helvetica"/>
              </a:rPr>
              <a:t>…</a:t>
            </a:r>
            <a:endParaRPr lang="en-US" sz="4800" dirty="0">
              <a:latin typeface="Helvetica"/>
              <a:cs typeface="Helvetica"/>
            </a:endParaRPr>
          </a:p>
        </p:txBody>
      </p:sp>
      <p:sp>
        <p:nvSpPr>
          <p:cNvPr id="3" name="TextBox 2"/>
          <p:cNvSpPr txBox="1"/>
          <p:nvPr/>
        </p:nvSpPr>
        <p:spPr>
          <a:xfrm>
            <a:off x="381000" y="1676400"/>
            <a:ext cx="8305799" cy="1815882"/>
          </a:xfrm>
          <a:prstGeom prst="rect">
            <a:avLst/>
          </a:prstGeom>
          <a:noFill/>
        </p:spPr>
        <p:txBody>
          <a:bodyPr wrap="square" rtlCol="0">
            <a:spAutoFit/>
          </a:bodyPr>
          <a:lstStyle/>
          <a:p>
            <a:pPr marL="457200" lvl="0" indent="-457200">
              <a:buFont typeface="Wingdings" charset="2"/>
              <a:buChar char="Ø"/>
            </a:pPr>
            <a:r>
              <a:rPr lang="en-US" sz="2800" dirty="0">
                <a:latin typeface="Helvetica"/>
                <a:cs typeface="Helvetica"/>
              </a:rPr>
              <a:t>God is the uncaused, all-powerful, all-knowing, merciful, gracious, eternal Spirit whose personality and attributes are manifested in the pages of the Bible</a:t>
            </a:r>
            <a:r>
              <a:rPr lang="en-US" sz="2800" dirty="0">
                <a:latin typeface="Helvetica"/>
                <a:cs typeface="Helvetica"/>
              </a:rPr>
              <a:t> </a:t>
            </a:r>
            <a:endParaRPr lang="en-US" sz="2600" dirty="0">
              <a:latin typeface="Helvetica"/>
              <a:cs typeface="Helvetica"/>
            </a:endParaRPr>
          </a:p>
        </p:txBody>
      </p:sp>
    </p:spTree>
    <p:extLst>
      <p:ext uri="{BB962C8B-B14F-4D97-AF65-F5344CB8AC3E}">
        <p14:creationId xmlns:p14="http://schemas.microsoft.com/office/powerpoint/2010/main" val="3113604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304800"/>
            <a:ext cx="7772400" cy="830997"/>
          </a:xfrm>
          <a:prstGeom prst="rect">
            <a:avLst/>
          </a:prstGeom>
          <a:noFill/>
        </p:spPr>
        <p:txBody>
          <a:bodyPr wrap="square" rtlCol="0">
            <a:spAutoFit/>
          </a:bodyPr>
          <a:lstStyle/>
          <a:p>
            <a:r>
              <a:rPr lang="en-US" sz="4800" dirty="0" smtClean="0">
                <a:latin typeface="Helvetica"/>
                <a:cs typeface="Helvetica"/>
              </a:rPr>
              <a:t>In the Beginning</a:t>
            </a:r>
            <a:r>
              <a:rPr lang="mr-IN" sz="4800" dirty="0" smtClean="0">
                <a:latin typeface="Helvetica"/>
                <a:cs typeface="Helvetica"/>
              </a:rPr>
              <a:t>…</a:t>
            </a:r>
            <a:endParaRPr lang="en-US" sz="4800" dirty="0">
              <a:latin typeface="Helvetica"/>
              <a:cs typeface="Helvetica"/>
            </a:endParaRPr>
          </a:p>
        </p:txBody>
      </p:sp>
      <p:sp>
        <p:nvSpPr>
          <p:cNvPr id="3" name="TextBox 2"/>
          <p:cNvSpPr txBox="1"/>
          <p:nvPr/>
        </p:nvSpPr>
        <p:spPr>
          <a:xfrm>
            <a:off x="381000" y="1676400"/>
            <a:ext cx="8305799" cy="4893647"/>
          </a:xfrm>
          <a:prstGeom prst="rect">
            <a:avLst/>
          </a:prstGeom>
          <a:noFill/>
        </p:spPr>
        <p:txBody>
          <a:bodyPr wrap="square" rtlCol="0">
            <a:spAutoFit/>
          </a:bodyPr>
          <a:lstStyle/>
          <a:p>
            <a:r>
              <a:rPr lang="en-US" sz="2400" b="1" dirty="0">
                <a:latin typeface="Helvetica"/>
                <a:cs typeface="Helvetica"/>
              </a:rPr>
              <a:t>Genesis 1:1</a:t>
            </a:r>
            <a:r>
              <a:rPr lang="en-US" sz="2400" dirty="0">
                <a:latin typeface="Helvetica"/>
                <a:cs typeface="Helvetica"/>
              </a:rPr>
              <a:t> is full of simple words, yet they are eternal in the truths taught. </a:t>
            </a:r>
            <a:r>
              <a:rPr lang="en-US" sz="2400" dirty="0" smtClean="0">
                <a:latin typeface="Helvetica"/>
                <a:cs typeface="Helvetica"/>
              </a:rPr>
              <a:t> “</a:t>
            </a:r>
            <a:r>
              <a:rPr lang="en-US" sz="2400" dirty="0">
                <a:latin typeface="Helvetica"/>
                <a:cs typeface="Helvetica"/>
              </a:rPr>
              <a:t>In the beginning God created the heaven and the earth…</a:t>
            </a:r>
            <a:r>
              <a:rPr lang="en-US" sz="2400" dirty="0" smtClean="0">
                <a:latin typeface="Helvetica"/>
                <a:cs typeface="Helvetica"/>
              </a:rPr>
              <a:t>”</a:t>
            </a:r>
          </a:p>
          <a:p>
            <a:endParaRPr lang="en-US" sz="2400" dirty="0">
              <a:latin typeface="Helvetica"/>
              <a:cs typeface="Helvetica"/>
            </a:endParaRPr>
          </a:p>
          <a:p>
            <a:r>
              <a:rPr lang="en-US" sz="2400" dirty="0">
                <a:latin typeface="Helvetica"/>
                <a:cs typeface="Helvetica"/>
              </a:rPr>
              <a:t>It is simple, beautiful, and satisfactory. It meets the needs of the occasion. </a:t>
            </a:r>
          </a:p>
          <a:p>
            <a:endParaRPr lang="en-US" sz="2400" dirty="0">
              <a:latin typeface="Helvetica"/>
              <a:cs typeface="Helvetica"/>
            </a:endParaRPr>
          </a:p>
          <a:p>
            <a:r>
              <a:rPr lang="en-US" sz="2400" dirty="0" smtClean="0">
                <a:latin typeface="Helvetica"/>
                <a:cs typeface="Helvetica"/>
              </a:rPr>
              <a:t>It </a:t>
            </a:r>
            <a:r>
              <a:rPr lang="en-US" sz="2400" dirty="0">
                <a:latin typeface="Helvetica"/>
                <a:cs typeface="Helvetica"/>
              </a:rPr>
              <a:t>leads us to God by exhibiting power, design and intelligence. It provides an account, without which we are in the dark.</a:t>
            </a:r>
          </a:p>
          <a:p>
            <a:endParaRPr lang="en-US" sz="2400" dirty="0" smtClean="0">
              <a:latin typeface="Helvetica"/>
              <a:cs typeface="Helvetica"/>
            </a:endParaRPr>
          </a:p>
          <a:p>
            <a:r>
              <a:rPr lang="en-US" sz="2400" dirty="0" smtClean="0">
                <a:latin typeface="Helvetica"/>
                <a:cs typeface="Helvetica"/>
              </a:rPr>
              <a:t>“</a:t>
            </a:r>
            <a:r>
              <a:rPr lang="en-US" sz="2400" dirty="0">
                <a:latin typeface="Helvetica"/>
                <a:cs typeface="Helvetica"/>
              </a:rPr>
              <a:t>By the word of the Lord were the heavens made; and all the host of them by the breath of his mouth” (</a:t>
            </a:r>
            <a:r>
              <a:rPr lang="en-US" sz="2400" b="1" dirty="0">
                <a:latin typeface="Helvetica"/>
                <a:cs typeface="Helvetica"/>
              </a:rPr>
              <a:t>Psa. 33:6</a:t>
            </a:r>
            <a:r>
              <a:rPr lang="en-US" sz="2400" dirty="0">
                <a:latin typeface="Helvetica"/>
                <a:cs typeface="Helvetica"/>
              </a:rPr>
              <a:t>).</a:t>
            </a:r>
            <a:r>
              <a:rPr lang="en-US" sz="2400" dirty="0">
                <a:latin typeface="Helvetica"/>
                <a:cs typeface="Helvetica"/>
              </a:rPr>
              <a:t> </a:t>
            </a:r>
            <a:endParaRPr lang="en-US" sz="2400" dirty="0">
              <a:latin typeface="Helvetica"/>
              <a:cs typeface="Helvetica"/>
            </a:endParaRPr>
          </a:p>
        </p:txBody>
      </p:sp>
    </p:spTree>
    <p:extLst>
      <p:ext uri="{BB962C8B-B14F-4D97-AF65-F5344CB8AC3E}">
        <p14:creationId xmlns:p14="http://schemas.microsoft.com/office/powerpoint/2010/main" val="14056794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4114800" cy="5105400"/>
          </a:xfrm>
          <a:prstGeom prst="rect">
            <a:avLst/>
          </a:prstGeom>
        </p:spPr>
      </p:pic>
      <p:pic>
        <p:nvPicPr>
          <p:cNvPr id="4" name="Picture 3"/>
          <p:cNvPicPr>
            <a:picLocks noChangeAspect="1"/>
          </p:cNvPicPr>
          <p:nvPr/>
        </p:nvPicPr>
        <p:blipFill>
          <a:blip r:embed="rId3"/>
          <a:stretch>
            <a:fillRect/>
          </a:stretch>
        </p:blipFill>
        <p:spPr>
          <a:xfrm>
            <a:off x="3999575" y="0"/>
            <a:ext cx="5144425" cy="6858000"/>
          </a:xfrm>
          <a:prstGeom prst="rect">
            <a:avLst/>
          </a:prstGeom>
        </p:spPr>
      </p:pic>
    </p:spTree>
    <p:extLst>
      <p:ext uri="{BB962C8B-B14F-4D97-AF65-F5344CB8AC3E}">
        <p14:creationId xmlns:p14="http://schemas.microsoft.com/office/powerpoint/2010/main" val="31698013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304800"/>
            <a:ext cx="7772400" cy="830997"/>
          </a:xfrm>
          <a:prstGeom prst="rect">
            <a:avLst/>
          </a:prstGeom>
          <a:noFill/>
        </p:spPr>
        <p:txBody>
          <a:bodyPr wrap="square" rtlCol="0">
            <a:spAutoFit/>
          </a:bodyPr>
          <a:lstStyle/>
          <a:p>
            <a:r>
              <a:rPr lang="en-US" sz="4800" dirty="0" smtClean="0">
                <a:latin typeface="Helvetica"/>
                <a:cs typeface="Helvetica"/>
              </a:rPr>
              <a:t>Teaching About God</a:t>
            </a:r>
            <a:endParaRPr lang="en-US" sz="4800" dirty="0">
              <a:latin typeface="Helvetica"/>
              <a:cs typeface="Helvetica"/>
            </a:endParaRPr>
          </a:p>
        </p:txBody>
      </p:sp>
      <p:sp>
        <p:nvSpPr>
          <p:cNvPr id="3" name="TextBox 2"/>
          <p:cNvSpPr txBox="1"/>
          <p:nvPr/>
        </p:nvSpPr>
        <p:spPr>
          <a:xfrm>
            <a:off x="381000" y="1676400"/>
            <a:ext cx="8305799" cy="5262980"/>
          </a:xfrm>
          <a:prstGeom prst="rect">
            <a:avLst/>
          </a:prstGeom>
          <a:noFill/>
        </p:spPr>
        <p:txBody>
          <a:bodyPr wrap="square" rtlCol="0">
            <a:spAutoFit/>
          </a:bodyPr>
          <a:lstStyle/>
          <a:p>
            <a:pPr marL="457200" indent="-457200">
              <a:buFont typeface="Wingdings" charset="2"/>
              <a:buChar char="Ø"/>
            </a:pPr>
            <a:r>
              <a:rPr lang="en-US" sz="2800" dirty="0" smtClean="0">
                <a:latin typeface="Helvetica"/>
                <a:cs typeface="Helvetica"/>
              </a:rPr>
              <a:t>All Designs must have a Designer!</a:t>
            </a:r>
          </a:p>
          <a:p>
            <a:pPr marL="457200" indent="-457200">
              <a:buFont typeface="Wingdings" charset="2"/>
              <a:buChar char="Ø"/>
            </a:pPr>
            <a:endParaRPr lang="en-US" sz="2800" dirty="0">
              <a:latin typeface="Helvetica"/>
              <a:cs typeface="Helvetica"/>
            </a:endParaRPr>
          </a:p>
          <a:p>
            <a:pPr marL="457200" indent="-457200">
              <a:buFont typeface="Wingdings" charset="2"/>
              <a:buChar char="Ø"/>
            </a:pPr>
            <a:r>
              <a:rPr lang="en-US" sz="2800" dirty="0" smtClean="0">
                <a:latin typeface="Helvetica"/>
                <a:cs typeface="Helvetica"/>
              </a:rPr>
              <a:t>All Creations must have a Creator!</a:t>
            </a:r>
          </a:p>
          <a:p>
            <a:pPr marL="457200" indent="-457200">
              <a:buFont typeface="Wingdings" charset="2"/>
              <a:buChar char="Ø"/>
            </a:pPr>
            <a:endParaRPr lang="en-US" sz="2800" dirty="0">
              <a:latin typeface="Helvetica"/>
              <a:cs typeface="Helvetica"/>
            </a:endParaRPr>
          </a:p>
          <a:p>
            <a:pPr marL="457200" indent="-457200">
              <a:buFont typeface="Wingdings" charset="2"/>
              <a:buChar char="Ø"/>
            </a:pPr>
            <a:r>
              <a:rPr lang="en-US" sz="2800" dirty="0" smtClean="0">
                <a:latin typeface="Helvetica"/>
                <a:cs typeface="Helvetica"/>
              </a:rPr>
              <a:t>All Laws must have a Law Giver!</a:t>
            </a:r>
          </a:p>
          <a:p>
            <a:pPr marL="914400" lvl="1" indent="-457200">
              <a:buFont typeface="Wingdings" charset="2"/>
              <a:buChar char="Ø"/>
            </a:pPr>
            <a:r>
              <a:rPr lang="en-US" sz="2800" dirty="0" smtClean="0">
                <a:latin typeface="Helvetica"/>
                <a:cs typeface="Helvetica"/>
              </a:rPr>
              <a:t>Especially the laws of nature which are enforced equally!</a:t>
            </a:r>
          </a:p>
          <a:p>
            <a:pPr marL="457200" indent="-457200">
              <a:buFont typeface="Wingdings" charset="2"/>
              <a:buChar char="Ø"/>
            </a:pPr>
            <a:endParaRPr lang="en-US" sz="2800" dirty="0">
              <a:latin typeface="Helvetica"/>
              <a:cs typeface="Helvetica"/>
            </a:endParaRPr>
          </a:p>
          <a:p>
            <a:pPr marL="457200" indent="-457200">
              <a:buFont typeface="Wingdings" charset="2"/>
              <a:buChar char="Ø"/>
            </a:pPr>
            <a:r>
              <a:rPr lang="en-US" sz="2800" dirty="0" smtClean="0">
                <a:latin typeface="Helvetica"/>
                <a:cs typeface="Helvetica"/>
              </a:rPr>
              <a:t>Morals have to have a Moral Giver!</a:t>
            </a:r>
          </a:p>
          <a:p>
            <a:pPr marL="914400" lvl="1" indent="-457200">
              <a:buFont typeface="Wingdings" charset="2"/>
              <a:buChar char="Ø"/>
            </a:pPr>
            <a:endParaRPr lang="en-US" sz="2800" dirty="0">
              <a:latin typeface="Helvetica"/>
              <a:cs typeface="Helvetica"/>
            </a:endParaRPr>
          </a:p>
          <a:p>
            <a:pPr marL="457200" indent="-457200">
              <a:buFont typeface="Wingdings" charset="2"/>
              <a:buChar char="Ø"/>
            </a:pPr>
            <a:endParaRPr lang="en-US" sz="2800" dirty="0" smtClean="0">
              <a:latin typeface="Helvetica"/>
              <a:cs typeface="Helvetica"/>
            </a:endParaRPr>
          </a:p>
          <a:p>
            <a:pPr marL="457200" indent="-457200">
              <a:buFont typeface="Wingdings" charset="2"/>
              <a:buChar char="Ø"/>
            </a:pPr>
            <a:endParaRPr lang="en-US" sz="2800" dirty="0" smtClean="0">
              <a:latin typeface="Helvetica"/>
              <a:cs typeface="Helvetica"/>
            </a:endParaRPr>
          </a:p>
        </p:txBody>
      </p:sp>
    </p:spTree>
    <p:extLst>
      <p:ext uri="{BB962C8B-B14F-4D97-AF65-F5344CB8AC3E}">
        <p14:creationId xmlns:p14="http://schemas.microsoft.com/office/powerpoint/2010/main" val="5889484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304800"/>
            <a:ext cx="7772400" cy="830997"/>
          </a:xfrm>
          <a:prstGeom prst="rect">
            <a:avLst/>
          </a:prstGeom>
          <a:noFill/>
        </p:spPr>
        <p:txBody>
          <a:bodyPr wrap="square" rtlCol="0">
            <a:spAutoFit/>
          </a:bodyPr>
          <a:lstStyle/>
          <a:p>
            <a:r>
              <a:rPr lang="en-US" sz="4800" dirty="0" smtClean="0">
                <a:latin typeface="Helvetica"/>
                <a:cs typeface="Helvetica"/>
              </a:rPr>
              <a:t>Teaching About God</a:t>
            </a:r>
            <a:endParaRPr lang="en-US" sz="4800" dirty="0">
              <a:latin typeface="Helvetica"/>
              <a:cs typeface="Helvetica"/>
            </a:endParaRPr>
          </a:p>
        </p:txBody>
      </p:sp>
      <p:sp>
        <p:nvSpPr>
          <p:cNvPr id="3" name="TextBox 2"/>
          <p:cNvSpPr txBox="1"/>
          <p:nvPr/>
        </p:nvSpPr>
        <p:spPr>
          <a:xfrm>
            <a:off x="381000" y="1676400"/>
            <a:ext cx="8305799" cy="1384995"/>
          </a:xfrm>
          <a:prstGeom prst="rect">
            <a:avLst/>
          </a:prstGeom>
          <a:noFill/>
        </p:spPr>
        <p:txBody>
          <a:bodyPr wrap="square" rtlCol="0">
            <a:spAutoFit/>
          </a:bodyPr>
          <a:lstStyle/>
          <a:p>
            <a:pPr marL="457200" indent="-457200">
              <a:buFont typeface="Wingdings" charset="2"/>
              <a:buChar char="Ø"/>
            </a:pPr>
            <a:r>
              <a:rPr lang="en-US" sz="2800" dirty="0" smtClean="0">
                <a:latin typeface="Helvetica"/>
                <a:cs typeface="Helvetica"/>
              </a:rPr>
              <a:t>The nature of God, working through the three personalities, created all and continues to reign today!</a:t>
            </a:r>
          </a:p>
        </p:txBody>
      </p:sp>
    </p:spTree>
    <p:extLst>
      <p:ext uri="{BB962C8B-B14F-4D97-AF65-F5344CB8AC3E}">
        <p14:creationId xmlns:p14="http://schemas.microsoft.com/office/powerpoint/2010/main" val="37954132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304800"/>
            <a:ext cx="7772400" cy="830997"/>
          </a:xfrm>
          <a:prstGeom prst="rect">
            <a:avLst/>
          </a:prstGeom>
          <a:noFill/>
        </p:spPr>
        <p:txBody>
          <a:bodyPr wrap="square" rtlCol="0">
            <a:spAutoFit/>
          </a:bodyPr>
          <a:lstStyle/>
          <a:p>
            <a:r>
              <a:rPr lang="en-US" sz="4800" dirty="0" smtClean="0">
                <a:latin typeface="Helvetica"/>
                <a:cs typeface="Helvetica"/>
              </a:rPr>
              <a:t>Our Children are a Blessing</a:t>
            </a:r>
            <a:endParaRPr lang="en-US" sz="4800" dirty="0">
              <a:latin typeface="Helvetica"/>
              <a:cs typeface="Helvetica"/>
            </a:endParaRPr>
          </a:p>
        </p:txBody>
      </p:sp>
      <p:sp>
        <p:nvSpPr>
          <p:cNvPr id="3" name="TextBox 2"/>
          <p:cNvSpPr txBox="1"/>
          <p:nvPr/>
        </p:nvSpPr>
        <p:spPr>
          <a:xfrm>
            <a:off x="381000" y="1676400"/>
            <a:ext cx="8305799" cy="4893647"/>
          </a:xfrm>
          <a:prstGeom prst="rect">
            <a:avLst/>
          </a:prstGeom>
          <a:noFill/>
        </p:spPr>
        <p:txBody>
          <a:bodyPr wrap="square" rtlCol="0">
            <a:spAutoFit/>
          </a:bodyPr>
          <a:lstStyle/>
          <a:p>
            <a:r>
              <a:rPr lang="en-US" sz="3600" baseline="30000" dirty="0">
                <a:latin typeface="Helvetica"/>
                <a:cs typeface="Helvetica"/>
              </a:rPr>
              <a:t>"Children are a heritage of the Lord. The fruit of the womb is a reward" (</a:t>
            </a:r>
            <a:r>
              <a:rPr lang="en-US" sz="3600" b="1" baseline="30000" dirty="0">
                <a:latin typeface="Helvetica"/>
                <a:cs typeface="Helvetica"/>
              </a:rPr>
              <a:t>Psalms 127:3</a:t>
            </a:r>
            <a:r>
              <a:rPr lang="en-US" sz="3600" baseline="30000" dirty="0">
                <a:latin typeface="Helvetica"/>
                <a:cs typeface="Helvetica"/>
              </a:rPr>
              <a:t>). </a:t>
            </a:r>
            <a:endParaRPr lang="en-US" sz="3600" baseline="30000" dirty="0" smtClean="0">
              <a:latin typeface="Helvetica"/>
              <a:cs typeface="Helvetica"/>
            </a:endParaRPr>
          </a:p>
          <a:p>
            <a:endParaRPr lang="en-US" sz="3600" baseline="30000" dirty="0">
              <a:latin typeface="Helvetica"/>
              <a:cs typeface="Helvetica"/>
            </a:endParaRPr>
          </a:p>
          <a:p>
            <a:r>
              <a:rPr lang="en-US" sz="3600" baseline="30000" dirty="0" smtClean="0">
                <a:latin typeface="Helvetica"/>
                <a:cs typeface="Helvetica"/>
              </a:rPr>
              <a:t>As </a:t>
            </a:r>
            <a:r>
              <a:rPr lang="en-US" sz="3600" baseline="30000" dirty="0">
                <a:latin typeface="Helvetica"/>
                <a:cs typeface="Helvetica"/>
              </a:rPr>
              <a:t>brief as it is that is a comprehensive expression of God's view of children.</a:t>
            </a:r>
          </a:p>
          <a:p>
            <a:endParaRPr lang="en-US" sz="3600" baseline="30000" dirty="0" smtClean="0">
              <a:latin typeface="Helvetica"/>
              <a:cs typeface="Helvetica"/>
            </a:endParaRPr>
          </a:p>
          <a:p>
            <a:r>
              <a:rPr lang="en-US" sz="3600" baseline="30000" dirty="0" smtClean="0">
                <a:latin typeface="Helvetica"/>
                <a:cs typeface="Helvetica"/>
              </a:rPr>
              <a:t>Children </a:t>
            </a:r>
            <a:r>
              <a:rPr lang="en-US" sz="3600" baseline="30000" dirty="0">
                <a:latin typeface="Helvetica"/>
                <a:cs typeface="Helvetica"/>
              </a:rPr>
              <a:t>are a wonderful blessing. When children are in the home, the parents learn to give of themselves; they learn to put others before themselves; they learn tenderness; they learn the great depths of love; and they are richly rewarded by the love and adoration which they receive in return from those children – children who are flesh of their flesh, bone of their bone, and blood of their blood.</a:t>
            </a:r>
            <a:endParaRPr lang="en-US" sz="3600" dirty="0">
              <a:latin typeface="Helvetica"/>
              <a:cs typeface="Helvetica"/>
            </a:endParaRPr>
          </a:p>
        </p:txBody>
      </p:sp>
    </p:spTree>
    <p:extLst>
      <p:ext uri="{BB962C8B-B14F-4D97-AF65-F5344CB8AC3E}">
        <p14:creationId xmlns:p14="http://schemas.microsoft.com/office/powerpoint/2010/main" val="16798513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rot="16200000">
            <a:off x="1122271" y="-1163729"/>
            <a:ext cx="6899458" cy="9144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304800"/>
            <a:ext cx="7772400" cy="830997"/>
          </a:xfrm>
          <a:prstGeom prst="rect">
            <a:avLst/>
          </a:prstGeom>
          <a:noFill/>
        </p:spPr>
        <p:txBody>
          <a:bodyPr wrap="square" rtlCol="0">
            <a:spAutoFit/>
          </a:bodyPr>
          <a:lstStyle/>
          <a:p>
            <a:r>
              <a:rPr lang="en-US" sz="4800" dirty="0" smtClean="0">
                <a:latin typeface="Helvetica"/>
                <a:cs typeface="Helvetica"/>
              </a:rPr>
              <a:t>Training Our Children</a:t>
            </a:r>
            <a:endParaRPr lang="en-US" sz="4800" dirty="0">
              <a:latin typeface="Helvetica"/>
              <a:cs typeface="Helvetica"/>
            </a:endParaRPr>
          </a:p>
        </p:txBody>
      </p:sp>
      <p:sp>
        <p:nvSpPr>
          <p:cNvPr id="3" name="TextBox 2"/>
          <p:cNvSpPr txBox="1"/>
          <p:nvPr/>
        </p:nvSpPr>
        <p:spPr>
          <a:xfrm>
            <a:off x="381000" y="1676400"/>
            <a:ext cx="8305799" cy="5632312"/>
          </a:xfrm>
          <a:prstGeom prst="rect">
            <a:avLst/>
          </a:prstGeom>
          <a:noFill/>
        </p:spPr>
        <p:txBody>
          <a:bodyPr wrap="square" rtlCol="0">
            <a:spAutoFit/>
          </a:bodyPr>
          <a:lstStyle/>
          <a:p>
            <a:pPr marL="571500" indent="-571500">
              <a:buFont typeface="Wingdings" charset="2"/>
              <a:buChar char="Ø"/>
            </a:pPr>
            <a:r>
              <a:rPr lang="en-US" sz="3600" dirty="0" smtClean="0">
                <a:latin typeface="Helvetica"/>
                <a:cs typeface="Helvetica"/>
              </a:rPr>
              <a:t>To Eat</a:t>
            </a:r>
          </a:p>
          <a:p>
            <a:pPr marL="571500" indent="-571500">
              <a:buFont typeface="Wingdings" charset="2"/>
              <a:buChar char="Ø"/>
            </a:pPr>
            <a:r>
              <a:rPr lang="en-US" sz="3600" dirty="0" smtClean="0">
                <a:latin typeface="Helvetica"/>
                <a:cs typeface="Helvetica"/>
              </a:rPr>
              <a:t>To Bath</a:t>
            </a:r>
          </a:p>
          <a:p>
            <a:pPr marL="571500" indent="-571500">
              <a:buFont typeface="Wingdings" charset="2"/>
              <a:buChar char="Ø"/>
            </a:pPr>
            <a:r>
              <a:rPr lang="en-US" sz="3600" dirty="0" smtClean="0">
                <a:latin typeface="Helvetica"/>
                <a:cs typeface="Helvetica"/>
              </a:rPr>
              <a:t>To Brush Teeth</a:t>
            </a:r>
          </a:p>
          <a:p>
            <a:pPr marL="571500" indent="-571500">
              <a:buFont typeface="Wingdings" charset="2"/>
              <a:buChar char="Ø"/>
            </a:pPr>
            <a:r>
              <a:rPr lang="en-US" sz="3600" dirty="0" smtClean="0">
                <a:latin typeface="Helvetica"/>
                <a:cs typeface="Helvetica"/>
              </a:rPr>
              <a:t>To Go “Potty”</a:t>
            </a:r>
          </a:p>
          <a:p>
            <a:pPr marL="571500" indent="-571500">
              <a:buFont typeface="Wingdings" charset="2"/>
              <a:buChar char="Ø"/>
            </a:pPr>
            <a:r>
              <a:rPr lang="en-US" sz="3600" dirty="0" smtClean="0">
                <a:latin typeface="Helvetica"/>
                <a:cs typeface="Helvetica"/>
              </a:rPr>
              <a:t>To Dress</a:t>
            </a:r>
          </a:p>
          <a:p>
            <a:pPr marL="571500" indent="-571500">
              <a:buFont typeface="Wingdings" charset="2"/>
              <a:buChar char="Ø"/>
            </a:pPr>
            <a:r>
              <a:rPr lang="en-US" sz="3600" dirty="0" smtClean="0">
                <a:latin typeface="Helvetica"/>
                <a:cs typeface="Helvetica"/>
              </a:rPr>
              <a:t>To Tie Shoes</a:t>
            </a:r>
          </a:p>
          <a:p>
            <a:pPr marL="571500" indent="-571500">
              <a:buFont typeface="Wingdings" charset="2"/>
              <a:buChar char="Ø"/>
            </a:pPr>
            <a:r>
              <a:rPr lang="en-US" sz="3600" dirty="0" smtClean="0">
                <a:latin typeface="Helvetica"/>
                <a:cs typeface="Helvetica"/>
              </a:rPr>
              <a:t>To Read</a:t>
            </a:r>
          </a:p>
          <a:p>
            <a:pPr marL="571500" indent="-571500">
              <a:buFont typeface="Wingdings" charset="2"/>
              <a:buChar char="Ø"/>
            </a:pPr>
            <a:r>
              <a:rPr lang="en-US" sz="3600" dirty="0" smtClean="0">
                <a:latin typeface="Helvetica"/>
                <a:cs typeface="Helvetica"/>
              </a:rPr>
              <a:t>To Write</a:t>
            </a:r>
          </a:p>
          <a:p>
            <a:pPr marL="571500" indent="-571500">
              <a:buFont typeface="Wingdings" charset="2"/>
              <a:buChar char="Ø"/>
            </a:pPr>
            <a:r>
              <a:rPr lang="en-US" sz="3600" dirty="0" err="1" smtClean="0">
                <a:latin typeface="Helvetica"/>
                <a:cs typeface="Helvetica"/>
              </a:rPr>
              <a:t>Etc</a:t>
            </a:r>
            <a:r>
              <a:rPr lang="mr-IN" sz="3600" dirty="0" smtClean="0">
                <a:latin typeface="Helvetica"/>
                <a:cs typeface="Helvetica"/>
              </a:rPr>
              <a:t>…</a:t>
            </a:r>
            <a:endParaRPr lang="en-US" sz="3600" dirty="0" smtClean="0">
              <a:latin typeface="Helvetica"/>
              <a:cs typeface="Helvetica"/>
            </a:endParaRPr>
          </a:p>
          <a:p>
            <a:pPr marL="571500" indent="-571500">
              <a:buFont typeface="Wingdings" charset="2"/>
              <a:buChar char="Ø"/>
            </a:pPr>
            <a:endParaRPr lang="en-US" sz="3600" dirty="0">
              <a:latin typeface="Helvetica"/>
              <a:cs typeface="Helvetica"/>
            </a:endParaRPr>
          </a:p>
        </p:txBody>
      </p:sp>
    </p:spTree>
    <p:extLst>
      <p:ext uri="{BB962C8B-B14F-4D97-AF65-F5344CB8AC3E}">
        <p14:creationId xmlns:p14="http://schemas.microsoft.com/office/powerpoint/2010/main" val="9873069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304800"/>
            <a:ext cx="7772400" cy="830997"/>
          </a:xfrm>
          <a:prstGeom prst="rect">
            <a:avLst/>
          </a:prstGeom>
          <a:noFill/>
        </p:spPr>
        <p:txBody>
          <a:bodyPr wrap="square" rtlCol="0">
            <a:spAutoFit/>
          </a:bodyPr>
          <a:lstStyle/>
          <a:p>
            <a:r>
              <a:rPr lang="en-US" sz="4800" dirty="0" smtClean="0">
                <a:latin typeface="Helvetica"/>
                <a:cs typeface="Helvetica"/>
              </a:rPr>
              <a:t>Training Our Children</a:t>
            </a:r>
            <a:endParaRPr lang="en-US" sz="4800" dirty="0">
              <a:latin typeface="Helvetica"/>
              <a:cs typeface="Helvetica"/>
            </a:endParaRPr>
          </a:p>
        </p:txBody>
      </p:sp>
      <p:sp>
        <p:nvSpPr>
          <p:cNvPr id="3" name="TextBox 2"/>
          <p:cNvSpPr txBox="1"/>
          <p:nvPr/>
        </p:nvSpPr>
        <p:spPr>
          <a:xfrm>
            <a:off x="381000" y="1676400"/>
            <a:ext cx="8305799" cy="5632312"/>
          </a:xfrm>
          <a:prstGeom prst="rect">
            <a:avLst/>
          </a:prstGeom>
          <a:noFill/>
        </p:spPr>
        <p:txBody>
          <a:bodyPr wrap="square" rtlCol="0">
            <a:spAutoFit/>
          </a:bodyPr>
          <a:lstStyle/>
          <a:p>
            <a:pPr marL="571500" indent="-571500">
              <a:buFont typeface="Wingdings" charset="2"/>
              <a:buChar char="Ø"/>
            </a:pPr>
            <a:r>
              <a:rPr lang="en-US" sz="3600" dirty="0" smtClean="0">
                <a:latin typeface="Helvetica"/>
                <a:cs typeface="Helvetica"/>
              </a:rPr>
              <a:t>To Eat</a:t>
            </a:r>
          </a:p>
          <a:p>
            <a:pPr marL="571500" indent="-571500">
              <a:buFont typeface="Wingdings" charset="2"/>
              <a:buChar char="Ø"/>
            </a:pPr>
            <a:r>
              <a:rPr lang="en-US" sz="3600" dirty="0" smtClean="0">
                <a:latin typeface="Helvetica"/>
                <a:cs typeface="Helvetica"/>
              </a:rPr>
              <a:t>To Bath</a:t>
            </a:r>
          </a:p>
          <a:p>
            <a:pPr marL="571500" indent="-571500">
              <a:buFont typeface="Wingdings" charset="2"/>
              <a:buChar char="Ø"/>
            </a:pPr>
            <a:r>
              <a:rPr lang="en-US" sz="3600" dirty="0" smtClean="0">
                <a:latin typeface="Helvetica"/>
                <a:cs typeface="Helvetica"/>
              </a:rPr>
              <a:t>To Brush Teeth</a:t>
            </a:r>
          </a:p>
          <a:p>
            <a:pPr marL="571500" indent="-571500">
              <a:buFont typeface="Wingdings" charset="2"/>
              <a:buChar char="Ø"/>
            </a:pPr>
            <a:r>
              <a:rPr lang="en-US" sz="3600" dirty="0" smtClean="0">
                <a:latin typeface="Helvetica"/>
                <a:cs typeface="Helvetica"/>
              </a:rPr>
              <a:t>To Go “Potty”</a:t>
            </a:r>
          </a:p>
          <a:p>
            <a:pPr marL="571500" indent="-571500">
              <a:buFont typeface="Wingdings" charset="2"/>
              <a:buChar char="Ø"/>
            </a:pPr>
            <a:r>
              <a:rPr lang="en-US" sz="3600" dirty="0" smtClean="0">
                <a:latin typeface="Helvetica"/>
                <a:cs typeface="Helvetica"/>
              </a:rPr>
              <a:t>To Dress</a:t>
            </a:r>
          </a:p>
          <a:p>
            <a:pPr marL="571500" indent="-571500">
              <a:buFont typeface="Wingdings" charset="2"/>
              <a:buChar char="Ø"/>
            </a:pPr>
            <a:r>
              <a:rPr lang="en-US" sz="3600" dirty="0" smtClean="0">
                <a:latin typeface="Helvetica"/>
                <a:cs typeface="Helvetica"/>
              </a:rPr>
              <a:t>To Tie Shoes</a:t>
            </a:r>
          </a:p>
          <a:p>
            <a:pPr marL="571500" indent="-571500">
              <a:buFont typeface="Wingdings" charset="2"/>
              <a:buChar char="Ø"/>
            </a:pPr>
            <a:r>
              <a:rPr lang="en-US" sz="3600" dirty="0" smtClean="0">
                <a:latin typeface="Helvetica"/>
                <a:cs typeface="Helvetica"/>
              </a:rPr>
              <a:t>To Read</a:t>
            </a:r>
          </a:p>
          <a:p>
            <a:pPr marL="571500" indent="-571500">
              <a:buFont typeface="Wingdings" charset="2"/>
              <a:buChar char="Ø"/>
            </a:pPr>
            <a:r>
              <a:rPr lang="en-US" sz="3600" dirty="0" smtClean="0">
                <a:latin typeface="Helvetica"/>
                <a:cs typeface="Helvetica"/>
              </a:rPr>
              <a:t>To Write</a:t>
            </a:r>
          </a:p>
          <a:p>
            <a:pPr marL="571500" indent="-571500">
              <a:buFont typeface="Wingdings" charset="2"/>
              <a:buChar char="Ø"/>
            </a:pPr>
            <a:r>
              <a:rPr lang="en-US" sz="3600" dirty="0" err="1" smtClean="0">
                <a:latin typeface="Helvetica"/>
                <a:cs typeface="Helvetica"/>
              </a:rPr>
              <a:t>Etc</a:t>
            </a:r>
            <a:r>
              <a:rPr lang="mr-IN" sz="3600" dirty="0" smtClean="0">
                <a:latin typeface="Helvetica"/>
                <a:cs typeface="Helvetica"/>
              </a:rPr>
              <a:t>…</a:t>
            </a:r>
            <a:endParaRPr lang="en-US" sz="3600" dirty="0" smtClean="0">
              <a:latin typeface="Helvetica"/>
              <a:cs typeface="Helvetica"/>
            </a:endParaRPr>
          </a:p>
          <a:p>
            <a:pPr marL="571500" indent="-571500">
              <a:buFont typeface="Wingdings" charset="2"/>
              <a:buChar char="Ø"/>
            </a:pPr>
            <a:endParaRPr lang="en-US" sz="3600" dirty="0">
              <a:latin typeface="Helvetica"/>
              <a:cs typeface="Helvetica"/>
            </a:endParaRPr>
          </a:p>
        </p:txBody>
      </p:sp>
      <p:sp>
        <p:nvSpPr>
          <p:cNvPr id="4" name="Rectangle 3"/>
          <p:cNvSpPr/>
          <p:nvPr/>
        </p:nvSpPr>
        <p:spPr>
          <a:xfrm rot="18925288">
            <a:off x="4420529" y="1511614"/>
            <a:ext cx="4528409" cy="4247317"/>
          </a:xfrm>
          <a:prstGeom prst="rect">
            <a:avLst/>
          </a:prstGeom>
          <a:noFill/>
        </p:spPr>
        <p:txBody>
          <a:bodyPr wrap="square" lIns="91440" tIns="45720" rIns="91440" bIns="45720">
            <a:spAutoFit/>
          </a:bodyPr>
          <a:lstStyle/>
          <a:p>
            <a:pPr algn="ctr"/>
            <a:r>
              <a:rPr lang="en-US" sz="5400" b="1" cap="none" spc="0" dirty="0" smtClean="0">
                <a:ln w="12700">
                  <a:solidFill>
                    <a:schemeClr val="tx2">
                      <a:satMod val="155000"/>
                    </a:schemeClr>
                  </a:solidFill>
                  <a:prstDash val="solid"/>
                </a:ln>
                <a:solidFill>
                  <a:schemeClr val="accent3"/>
                </a:solidFill>
                <a:effectLst>
                  <a:outerShdw blurRad="41275" dist="20320" dir="1800000" algn="tl" rotWithShape="0">
                    <a:srgbClr val="000000">
                      <a:alpha val="40000"/>
                    </a:srgbClr>
                  </a:outerShdw>
                </a:effectLst>
                <a:latin typeface="Helvetica"/>
                <a:cs typeface="Helvetica"/>
              </a:rPr>
              <a:t>When does this training begin???</a:t>
            </a:r>
          </a:p>
          <a:p>
            <a:pPr algn="ctr"/>
            <a:endParaRPr lang="en-US" sz="5400" b="1" dirty="0">
              <a:ln w="12700">
                <a:solidFill>
                  <a:schemeClr val="tx2">
                    <a:satMod val="155000"/>
                  </a:schemeClr>
                </a:solidFill>
                <a:prstDash val="solid"/>
              </a:ln>
              <a:solidFill>
                <a:schemeClr val="accent3"/>
              </a:solidFill>
              <a:effectLst>
                <a:outerShdw blurRad="41275" dist="20320" dir="1800000" algn="tl" rotWithShape="0">
                  <a:srgbClr val="000000">
                    <a:alpha val="40000"/>
                  </a:srgbClr>
                </a:outerShdw>
              </a:effectLst>
              <a:latin typeface="Helvetica"/>
              <a:cs typeface="Helvetica"/>
            </a:endParaRPr>
          </a:p>
          <a:p>
            <a:pPr algn="ctr"/>
            <a:r>
              <a:rPr lang="en-US" sz="5400" b="1" cap="none" spc="0" dirty="0" smtClean="0">
                <a:ln w="12700">
                  <a:solidFill>
                    <a:schemeClr val="tx2">
                      <a:satMod val="155000"/>
                    </a:schemeClr>
                  </a:solidFill>
                  <a:prstDash val="solid"/>
                </a:ln>
                <a:solidFill>
                  <a:schemeClr val="accent3"/>
                </a:solidFill>
                <a:effectLst>
                  <a:outerShdw blurRad="41275" dist="20320" dir="1800000" algn="tl" rotWithShape="0">
                    <a:srgbClr val="000000">
                      <a:alpha val="40000"/>
                    </a:srgbClr>
                  </a:outerShdw>
                </a:effectLst>
                <a:latin typeface="Helvetica"/>
                <a:cs typeface="Helvetica"/>
              </a:rPr>
              <a:t>ASAP!!!</a:t>
            </a:r>
            <a:endParaRPr lang="en-US" sz="5400" b="1" cap="none" spc="0" dirty="0">
              <a:ln w="12700">
                <a:solidFill>
                  <a:schemeClr val="tx2">
                    <a:satMod val="155000"/>
                  </a:schemeClr>
                </a:solidFill>
                <a:prstDash val="solid"/>
              </a:ln>
              <a:solidFill>
                <a:schemeClr val="accent3"/>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6704487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304800"/>
            <a:ext cx="7772400" cy="830997"/>
          </a:xfrm>
          <a:prstGeom prst="rect">
            <a:avLst/>
          </a:prstGeom>
          <a:noFill/>
        </p:spPr>
        <p:txBody>
          <a:bodyPr wrap="square" rtlCol="0">
            <a:spAutoFit/>
          </a:bodyPr>
          <a:lstStyle/>
          <a:p>
            <a:r>
              <a:rPr lang="en-US" sz="4800" dirty="0" smtClean="0">
                <a:latin typeface="Helvetica"/>
                <a:cs typeface="Helvetica"/>
              </a:rPr>
              <a:t>Training Our Children</a:t>
            </a:r>
            <a:endParaRPr lang="en-US" sz="4800" dirty="0">
              <a:latin typeface="Helvetica"/>
              <a:cs typeface="Helvetica"/>
            </a:endParaRPr>
          </a:p>
        </p:txBody>
      </p:sp>
      <p:sp>
        <p:nvSpPr>
          <p:cNvPr id="3" name="TextBox 2"/>
          <p:cNvSpPr txBox="1"/>
          <p:nvPr/>
        </p:nvSpPr>
        <p:spPr>
          <a:xfrm>
            <a:off x="381000" y="1676400"/>
            <a:ext cx="8305799" cy="1754327"/>
          </a:xfrm>
          <a:prstGeom prst="rect">
            <a:avLst/>
          </a:prstGeom>
          <a:noFill/>
        </p:spPr>
        <p:txBody>
          <a:bodyPr wrap="square" rtlCol="0">
            <a:spAutoFit/>
          </a:bodyPr>
          <a:lstStyle/>
          <a:p>
            <a:pPr marL="571500" indent="-571500">
              <a:buFont typeface="Wingdings" charset="2"/>
              <a:buChar char="Ø"/>
            </a:pPr>
            <a:r>
              <a:rPr lang="en-US" sz="3600" dirty="0" smtClean="0">
                <a:latin typeface="Helvetica"/>
                <a:cs typeface="Helvetica"/>
              </a:rPr>
              <a:t>When do we fit in time for the Spiritual training of our children?</a:t>
            </a:r>
          </a:p>
          <a:p>
            <a:pPr marL="571500" indent="-571500">
              <a:buFont typeface="Wingdings" charset="2"/>
              <a:buChar char="Ø"/>
            </a:pPr>
            <a:endParaRPr lang="en-US" sz="3600" dirty="0">
              <a:latin typeface="Helvetica"/>
              <a:cs typeface="Helvetica"/>
            </a:endParaRPr>
          </a:p>
        </p:txBody>
      </p:sp>
    </p:spTree>
    <p:extLst>
      <p:ext uri="{BB962C8B-B14F-4D97-AF65-F5344CB8AC3E}">
        <p14:creationId xmlns:p14="http://schemas.microsoft.com/office/powerpoint/2010/main" val="34795374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304800"/>
            <a:ext cx="7772400" cy="830997"/>
          </a:xfrm>
          <a:prstGeom prst="rect">
            <a:avLst/>
          </a:prstGeom>
          <a:noFill/>
        </p:spPr>
        <p:txBody>
          <a:bodyPr wrap="square" rtlCol="0">
            <a:spAutoFit/>
          </a:bodyPr>
          <a:lstStyle/>
          <a:p>
            <a:r>
              <a:rPr lang="en-US" sz="4800" dirty="0" smtClean="0">
                <a:latin typeface="Helvetica"/>
                <a:cs typeface="Helvetica"/>
              </a:rPr>
              <a:t>Spiritual Training in Crisis</a:t>
            </a:r>
            <a:endParaRPr lang="en-US" sz="4800" dirty="0">
              <a:latin typeface="Helvetica"/>
              <a:cs typeface="Helvetica"/>
            </a:endParaRPr>
          </a:p>
        </p:txBody>
      </p:sp>
      <p:sp>
        <p:nvSpPr>
          <p:cNvPr id="4" name="TextBox 3"/>
          <p:cNvSpPr txBox="1"/>
          <p:nvPr/>
        </p:nvSpPr>
        <p:spPr>
          <a:xfrm>
            <a:off x="381000" y="1676400"/>
            <a:ext cx="8305799" cy="6186310"/>
          </a:xfrm>
          <a:prstGeom prst="rect">
            <a:avLst/>
          </a:prstGeom>
          <a:noFill/>
        </p:spPr>
        <p:txBody>
          <a:bodyPr wrap="square" rtlCol="0">
            <a:spAutoFit/>
          </a:bodyPr>
          <a:lstStyle/>
          <a:p>
            <a:pPr marL="571500" indent="-571500">
              <a:buFont typeface="Wingdings" charset="2"/>
              <a:buChar char="Ø"/>
            </a:pPr>
            <a:r>
              <a:rPr lang="en-US" sz="3600" dirty="0" smtClean="0">
                <a:latin typeface="Helvetica"/>
                <a:cs typeface="Helvetica"/>
              </a:rPr>
              <a:t>70 </a:t>
            </a:r>
            <a:r>
              <a:rPr lang="mr-IN" sz="3600" dirty="0" smtClean="0">
                <a:latin typeface="Helvetica"/>
                <a:cs typeface="Helvetica"/>
              </a:rPr>
              <a:t>–</a:t>
            </a:r>
            <a:r>
              <a:rPr lang="en-US" sz="3600" dirty="0" smtClean="0">
                <a:latin typeface="Helvetica"/>
                <a:cs typeface="Helvetica"/>
              </a:rPr>
              <a:t> 80% of ALL children raised in Christian homes, who attend public schools, will reject Christianity by their FIRST YEAR in college!</a:t>
            </a:r>
          </a:p>
          <a:p>
            <a:pPr marL="571500" indent="-571500">
              <a:buFont typeface="Wingdings" charset="2"/>
              <a:buChar char="Ø"/>
            </a:pPr>
            <a:endParaRPr lang="en-US" sz="3600" dirty="0" smtClean="0">
              <a:latin typeface="Helvetica"/>
              <a:cs typeface="Helvetica"/>
            </a:endParaRPr>
          </a:p>
          <a:p>
            <a:pPr marL="571500" indent="-571500">
              <a:buFont typeface="Wingdings" charset="2"/>
              <a:buChar char="Ø"/>
            </a:pPr>
            <a:r>
              <a:rPr lang="en-US" sz="3600" dirty="0" smtClean="0">
                <a:latin typeface="Helvetica"/>
                <a:cs typeface="Helvetica"/>
              </a:rPr>
              <a:t>On average, it takes 4 adults to get ONE faithful Christian into the next generation!</a:t>
            </a:r>
          </a:p>
          <a:p>
            <a:r>
              <a:rPr lang="en-US" sz="3600" dirty="0">
                <a:latin typeface="Helvetica"/>
                <a:cs typeface="Helvetica"/>
              </a:rPr>
              <a:t>	</a:t>
            </a:r>
            <a:r>
              <a:rPr lang="en-US" sz="3600" dirty="0" smtClean="0">
                <a:latin typeface="Helvetica"/>
                <a:cs typeface="Helvetica"/>
              </a:rPr>
              <a:t>		</a:t>
            </a:r>
            <a:r>
              <a:rPr lang="en-US" sz="2800" dirty="0" smtClean="0">
                <a:latin typeface="Helvetica"/>
                <a:cs typeface="Helvetica"/>
              </a:rPr>
              <a:t>Brad </a:t>
            </a:r>
            <a:r>
              <a:rPr lang="en-US" sz="2800" dirty="0" err="1" smtClean="0">
                <a:latin typeface="Helvetica"/>
                <a:cs typeface="Helvetica"/>
              </a:rPr>
              <a:t>Harrub</a:t>
            </a:r>
            <a:r>
              <a:rPr lang="en-US" sz="2800" dirty="0" smtClean="0">
                <a:latin typeface="Helvetica"/>
                <a:cs typeface="Helvetica"/>
              </a:rPr>
              <a:t> </a:t>
            </a:r>
            <a:r>
              <a:rPr lang="mr-IN" sz="2800" dirty="0" smtClean="0">
                <a:latin typeface="Helvetica"/>
                <a:cs typeface="Helvetica"/>
              </a:rPr>
              <a:t>–</a:t>
            </a:r>
            <a:r>
              <a:rPr lang="en-US" sz="2800" dirty="0" smtClean="0">
                <a:latin typeface="Helvetica"/>
                <a:cs typeface="Helvetica"/>
              </a:rPr>
              <a:t> Follow the Evidence</a:t>
            </a:r>
            <a:r>
              <a:rPr lang="en-US" sz="3600" dirty="0" smtClean="0">
                <a:latin typeface="Helvetica"/>
                <a:cs typeface="Helvetica"/>
              </a:rPr>
              <a:t>									</a:t>
            </a:r>
            <a:endParaRPr lang="en-US" sz="3600" dirty="0">
              <a:latin typeface="Helvetica"/>
              <a:cs typeface="Helvetica"/>
            </a:endParaRPr>
          </a:p>
        </p:txBody>
      </p:sp>
    </p:spTree>
    <p:extLst>
      <p:ext uri="{BB962C8B-B14F-4D97-AF65-F5344CB8AC3E}">
        <p14:creationId xmlns:p14="http://schemas.microsoft.com/office/powerpoint/2010/main" val="178765757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M10290551">
  <a:themeElements>
    <a:clrScheme name="Custom 57">
      <a:dk1>
        <a:srgbClr val="262140"/>
      </a:dk1>
      <a:lt1>
        <a:srgbClr val="FFFFFF"/>
      </a:lt1>
      <a:dk2>
        <a:srgbClr val="3A3363"/>
      </a:dk2>
      <a:lt2>
        <a:srgbClr val="FFFFFF"/>
      </a:lt2>
      <a:accent1>
        <a:srgbClr val="F3D569"/>
      </a:accent1>
      <a:accent2>
        <a:srgbClr val="7DC6F3"/>
      </a:accent2>
      <a:accent3>
        <a:srgbClr val="F3D569"/>
      </a:accent3>
      <a:accent4>
        <a:srgbClr val="2F4B83"/>
      </a:accent4>
      <a:accent5>
        <a:srgbClr val="13C4D7"/>
      </a:accent5>
      <a:accent6>
        <a:srgbClr val="07AD85"/>
      </a:accent6>
      <a:hlink>
        <a:srgbClr val="ECBE18"/>
      </a:hlink>
      <a:folHlink>
        <a:srgbClr val="ECBE18"/>
      </a:folHlink>
    </a:clrScheme>
    <a:fontScheme name="Custom 33">
      <a:majorFont>
        <a:latin typeface="Microsoft Sans Serif"/>
        <a:ea typeface=""/>
        <a:cs typeface=""/>
      </a:majorFont>
      <a:minorFont>
        <a:latin typeface="Calibri"/>
        <a:ea typeface=""/>
        <a:cs typeface=""/>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53000"/>
                <a:satMod val="200000"/>
              </a:schemeClr>
              <a:schemeClr val="phClr">
                <a:tint val="78000"/>
                <a:satMod val="230000"/>
              </a:schemeClr>
            </a:duotone>
          </a:blip>
          <a:tile tx="0" ty="0" sx="90000" sy="90000" flip="none" algn="t"/>
        </a:blipFill>
      </a:bgFillStyleLst>
    </a:fmtScheme>
  </a:themeElements>
  <a:objectDefaults/>
  <a:extraClrSchemeLst/>
  <a:extLst>
    <a:ext uri="{05A4C25C-085E-4340-85A3-A5531E510DB2}">
      <thm15:themeFamily xmlns:thm15="http://schemas.microsoft.com/office/thememl/2012/main" xmlns="" name="TM10290551 - School presentation - NEW.potx" id="{614775B2-47AF-45EF-B89F-DB698A6AD457}" vid="{787785BD-75BA-4822-BC77-7195AD76C87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TM10290551</Template>
  <TotalTime>250</TotalTime>
  <Words>1555</Words>
  <Application>Microsoft Macintosh PowerPoint</Application>
  <PresentationFormat>On-screen Show (4:3)</PresentationFormat>
  <Paragraphs>137</Paragraphs>
  <Slides>31</Slides>
  <Notes>0</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TM10290551</vt:lpstr>
      <vt:lpstr>Teaching your children to believe in God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Teaching your children to believe in God </dc:title>
  <dc:creator/>
  <cp:lastModifiedBy>William Davis</cp:lastModifiedBy>
  <cp:revision>20</cp:revision>
  <dcterms:created xsi:type="dcterms:W3CDTF">2017-12-29T10:42:39Z</dcterms:created>
  <dcterms:modified xsi:type="dcterms:W3CDTF">2018-07-09T21:57:27Z</dcterms:modified>
</cp:coreProperties>
</file>